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3" r:id="rId2"/>
    <p:sldMasterId id="2147483661" r:id="rId3"/>
    <p:sldMasterId id="2147483673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27719338" cy="49679225"/>
  <p:notesSz cx="6858000" cy="9144000"/>
  <p:defaultTextStyle>
    <a:defPPr>
      <a:defRPr lang="en-US"/>
    </a:defPPr>
    <a:lvl1pPr marL="0" algn="l" defTabSz="2557178" rtl="0" eaLnBrk="1" latinLnBrk="0" hangingPunct="1">
      <a:defRPr sz="5060" kern="1200">
        <a:solidFill>
          <a:schemeClr val="tx1"/>
        </a:solidFill>
        <a:latin typeface="+mn-lt"/>
        <a:ea typeface="+mn-ea"/>
        <a:cs typeface="+mn-cs"/>
      </a:defRPr>
    </a:lvl1pPr>
    <a:lvl2pPr marL="1278600" algn="l" defTabSz="2557178" rtl="0" eaLnBrk="1" latinLnBrk="0" hangingPunct="1">
      <a:defRPr sz="5060" kern="1200">
        <a:solidFill>
          <a:schemeClr val="tx1"/>
        </a:solidFill>
        <a:latin typeface="+mn-lt"/>
        <a:ea typeface="+mn-ea"/>
        <a:cs typeface="+mn-cs"/>
      </a:defRPr>
    </a:lvl2pPr>
    <a:lvl3pPr marL="2557178" algn="l" defTabSz="2557178" rtl="0" eaLnBrk="1" latinLnBrk="0" hangingPunct="1">
      <a:defRPr sz="5060" kern="1200">
        <a:solidFill>
          <a:schemeClr val="tx1"/>
        </a:solidFill>
        <a:latin typeface="+mn-lt"/>
        <a:ea typeface="+mn-ea"/>
        <a:cs typeface="+mn-cs"/>
      </a:defRPr>
    </a:lvl3pPr>
    <a:lvl4pPr marL="3835773" algn="l" defTabSz="2557178" rtl="0" eaLnBrk="1" latinLnBrk="0" hangingPunct="1">
      <a:defRPr sz="5060" kern="1200">
        <a:solidFill>
          <a:schemeClr val="tx1"/>
        </a:solidFill>
        <a:latin typeface="+mn-lt"/>
        <a:ea typeface="+mn-ea"/>
        <a:cs typeface="+mn-cs"/>
      </a:defRPr>
    </a:lvl4pPr>
    <a:lvl5pPr marL="5114362" algn="l" defTabSz="2557178" rtl="0" eaLnBrk="1" latinLnBrk="0" hangingPunct="1">
      <a:defRPr sz="5060" kern="1200">
        <a:solidFill>
          <a:schemeClr val="tx1"/>
        </a:solidFill>
        <a:latin typeface="+mn-lt"/>
        <a:ea typeface="+mn-ea"/>
        <a:cs typeface="+mn-cs"/>
      </a:defRPr>
    </a:lvl5pPr>
    <a:lvl6pPr marL="6392951" algn="l" defTabSz="2557178" rtl="0" eaLnBrk="1" latinLnBrk="0" hangingPunct="1">
      <a:defRPr sz="5060" kern="1200">
        <a:solidFill>
          <a:schemeClr val="tx1"/>
        </a:solidFill>
        <a:latin typeface="+mn-lt"/>
        <a:ea typeface="+mn-ea"/>
        <a:cs typeface="+mn-cs"/>
      </a:defRPr>
    </a:lvl6pPr>
    <a:lvl7pPr marL="7671546" algn="l" defTabSz="2557178" rtl="0" eaLnBrk="1" latinLnBrk="0" hangingPunct="1">
      <a:defRPr sz="5060" kern="1200">
        <a:solidFill>
          <a:schemeClr val="tx1"/>
        </a:solidFill>
        <a:latin typeface="+mn-lt"/>
        <a:ea typeface="+mn-ea"/>
        <a:cs typeface="+mn-cs"/>
      </a:defRPr>
    </a:lvl7pPr>
    <a:lvl8pPr marL="8950130" algn="l" defTabSz="2557178" rtl="0" eaLnBrk="1" latinLnBrk="0" hangingPunct="1">
      <a:defRPr sz="5060" kern="1200">
        <a:solidFill>
          <a:schemeClr val="tx1"/>
        </a:solidFill>
        <a:latin typeface="+mn-lt"/>
        <a:ea typeface="+mn-ea"/>
        <a:cs typeface="+mn-cs"/>
      </a:defRPr>
    </a:lvl8pPr>
    <a:lvl9pPr marL="10228725" algn="l" defTabSz="2557178" rtl="0" eaLnBrk="1" latinLnBrk="0" hangingPunct="1">
      <a:defRPr sz="50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009" userDrawn="1">
          <p15:clr>
            <a:srgbClr val="A4A3A4"/>
          </p15:clr>
        </p15:guide>
        <p15:guide id="2" orient="horz" pos="435" userDrawn="1">
          <p15:clr>
            <a:srgbClr val="A4A3A4"/>
          </p15:clr>
        </p15:guide>
        <p15:guide id="3" orient="horz" pos="30425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5" pos="366" userDrawn="1">
          <p15:clr>
            <a:srgbClr val="A4A3A4"/>
          </p15:clr>
        </p15:guide>
        <p15:guide id="6" pos="1709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0D2B"/>
    <a:srgbClr val="0F2C73"/>
    <a:srgbClr val="E6E6E6"/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39" autoAdjust="0"/>
    <p:restoredTop sz="94701" autoAdjust="0"/>
  </p:normalViewPr>
  <p:slideViewPr>
    <p:cSldViewPr snapToGrid="0" snapToObjects="1" showGuides="1">
      <p:cViewPr varScale="1">
        <p:scale>
          <a:sx n="14" d="100"/>
          <a:sy n="14" d="100"/>
        </p:scale>
        <p:origin x="3912" y="144"/>
      </p:cViewPr>
      <p:guideLst>
        <p:guide orient="horz" pos="5009"/>
        <p:guide orient="horz" pos="435"/>
        <p:guide orient="horz" pos="30425"/>
        <p:guide orient="horz"/>
        <p:guide pos="366"/>
        <p:guide pos="170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76" d="100"/>
          <a:sy n="76" d="100"/>
        </p:scale>
        <p:origin x="2742" y="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13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3/5/2026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71738" y="685800"/>
            <a:ext cx="1914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00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5717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1pPr>
    <a:lvl2pPr marL="1278600" algn="l" defTabSz="255717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2pPr>
    <a:lvl3pPr marL="2557178" algn="l" defTabSz="255717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3pPr>
    <a:lvl4pPr marL="3835773" algn="l" defTabSz="255717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4pPr>
    <a:lvl5pPr marL="5114362" algn="l" defTabSz="255717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5pPr>
    <a:lvl6pPr marL="6392951" algn="l" defTabSz="255717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6pPr>
    <a:lvl7pPr marL="7671546" algn="l" defTabSz="255717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7pPr>
    <a:lvl8pPr marL="8950130" algn="l" defTabSz="255717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8pPr>
    <a:lvl9pPr marL="10228725" algn="l" defTabSz="255717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71738" y="685800"/>
            <a:ext cx="19145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660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4EA5BF3-A6BF-1AD8-8E8F-2EA5E9E36E5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3798" y="7747484"/>
            <a:ext cx="13086050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9750" indent="-761435">
              <a:defRPr sz="3401">
                <a:latin typeface="Trebuchet MS" pitchFamily="34" charset="0"/>
              </a:defRPr>
            </a:lvl2pPr>
            <a:lvl3pPr marL="2741184" indent="-761435">
              <a:defRPr sz="3401">
                <a:latin typeface="Trebuchet MS" pitchFamily="34" charset="0"/>
              </a:defRPr>
            </a:lvl3pPr>
            <a:lvl4pPr marL="3578763" indent="-837589">
              <a:defRPr sz="3401">
                <a:latin typeface="Trebuchet MS" pitchFamily="34" charset="0"/>
              </a:defRPr>
            </a:lvl4pPr>
            <a:lvl5pPr marL="4187920" indent="-609157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01B85329-6DBA-E6FF-E011-B94BCB49CF2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6773" y="6759133"/>
            <a:ext cx="13086050" cy="906563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INTRODUCTION or ABSTRACT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931CFA23-3D25-4297-4786-2A2A22E1C18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6773" y="21225505"/>
            <a:ext cx="13086050" cy="84423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311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B960E077-B203-99E2-3645-66A62B03B2A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4054672" y="6759133"/>
            <a:ext cx="13086050" cy="906563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90520C84-434A-6DAC-B24C-514C617064A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4056951" y="7747484"/>
            <a:ext cx="13086050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9750" indent="-761435">
              <a:defRPr sz="3401">
                <a:latin typeface="Trebuchet MS" pitchFamily="34" charset="0"/>
              </a:defRPr>
            </a:lvl2pPr>
            <a:lvl3pPr marL="2741184" indent="-761435">
              <a:defRPr sz="3401">
                <a:latin typeface="Trebuchet MS" pitchFamily="34" charset="0"/>
              </a:defRPr>
            </a:lvl3pPr>
            <a:lvl4pPr marL="3578763" indent="-837589">
              <a:defRPr sz="3401">
                <a:latin typeface="Trebuchet MS" pitchFamily="34" charset="0"/>
              </a:defRPr>
            </a:lvl4pPr>
            <a:lvl5pPr marL="4187920" indent="-609157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DCE2C95-CEA5-0454-86A4-1DA3D9A756E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4054672" y="21194354"/>
            <a:ext cx="13086050" cy="906563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F1D7BB4-AAD1-D4F5-434B-C53E26CA148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4056240" y="22184808"/>
            <a:ext cx="13086050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9750" indent="-761435">
              <a:defRPr sz="3401">
                <a:latin typeface="Trebuchet MS" pitchFamily="34" charset="0"/>
              </a:defRPr>
            </a:lvl2pPr>
            <a:lvl3pPr marL="2741184" indent="-761435">
              <a:defRPr sz="3401">
                <a:latin typeface="Trebuchet MS" pitchFamily="34" charset="0"/>
              </a:defRPr>
            </a:lvl3pPr>
            <a:lvl4pPr marL="3578763" indent="-837589">
              <a:defRPr sz="3401">
                <a:latin typeface="Trebuchet MS" pitchFamily="34" charset="0"/>
              </a:defRPr>
            </a:lvl4pPr>
            <a:lvl5pPr marL="4187920" indent="-609157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2F839D78-D2E1-9F4B-F798-EA8807B49BA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4067320" y="37163809"/>
            <a:ext cx="13086050" cy="1632274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 ACKNOWLEDGEMENTS or  CONTACT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A190ADA9-3A88-B23F-4801-E9BBE735D91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4052166" y="38860207"/>
            <a:ext cx="13086050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9750" indent="-761435">
              <a:defRPr sz="3401">
                <a:latin typeface="Trebuchet MS" pitchFamily="34" charset="0"/>
              </a:defRPr>
            </a:lvl2pPr>
            <a:lvl3pPr marL="2741184" indent="-761435">
              <a:defRPr sz="3401">
                <a:latin typeface="Trebuchet MS" pitchFamily="34" charset="0"/>
              </a:defRPr>
            </a:lvl3pPr>
            <a:lvl4pPr marL="3578763" indent="-837589">
              <a:defRPr sz="3401">
                <a:latin typeface="Trebuchet MS" pitchFamily="34" charset="0"/>
              </a:defRPr>
            </a:lvl4pPr>
            <a:lvl5pPr marL="4187920" indent="-609157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E038DF74-E726-680B-913F-2C2172986BB9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573233" y="22184808"/>
            <a:ext cx="13086050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9750" indent="-761435">
              <a:defRPr sz="3401">
                <a:latin typeface="Trebuchet MS" pitchFamily="34" charset="0"/>
              </a:defRPr>
            </a:lvl2pPr>
            <a:lvl3pPr marL="2741184" indent="-761435">
              <a:defRPr sz="3401">
                <a:latin typeface="Trebuchet MS" pitchFamily="34" charset="0"/>
              </a:defRPr>
            </a:lvl3pPr>
            <a:lvl4pPr marL="3578763" indent="-837589">
              <a:defRPr sz="3401">
                <a:latin typeface="Trebuchet MS" pitchFamily="34" charset="0"/>
              </a:defRPr>
            </a:lvl4pPr>
            <a:lvl5pPr marL="4187920" indent="-609157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12" name="Text Placeholder 76">
            <a:extLst>
              <a:ext uri="{FF2B5EF4-FFF2-40B4-BE49-F238E27FC236}">
                <a16:creationId xmlns:a16="http://schemas.microsoft.com/office/drawing/2014/main" id="{AFF81555-0C65-A2CE-E4D9-F726A74F348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3745543" y="4285836"/>
            <a:ext cx="20228262" cy="1262251"/>
          </a:xfrm>
          <a:prstGeom prst="rect">
            <a:avLst/>
          </a:prstGeom>
        </p:spPr>
        <p:txBody>
          <a:bodyPr lIns="77349" tIns="38675" rIns="77349" bIns="38675">
            <a:normAutofit/>
          </a:bodyPr>
          <a:lstStyle>
            <a:lvl1pPr marL="0" indent="0" algn="ctr">
              <a:buFontTx/>
              <a:buNone/>
              <a:defRPr sz="6467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13" name="Text Placeholder 76">
            <a:extLst>
              <a:ext uri="{FF2B5EF4-FFF2-40B4-BE49-F238E27FC236}">
                <a16:creationId xmlns:a16="http://schemas.microsoft.com/office/drawing/2014/main" id="{871F262F-13BC-6E4B-76D5-3C0D62240D58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3745543" y="2473000"/>
            <a:ext cx="20228262" cy="1597184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889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14" name="Text Placeholder 76">
            <a:extLst>
              <a:ext uri="{FF2B5EF4-FFF2-40B4-BE49-F238E27FC236}">
                <a16:creationId xmlns:a16="http://schemas.microsoft.com/office/drawing/2014/main" id="{D2660D57-F95F-0911-0BF2-F3EDE7C3CB23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3735417" y="292748"/>
            <a:ext cx="20228262" cy="1964617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11856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187F3CE-678D-6153-0504-8D2540984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ACC75ED-3DAF-1D1B-F96C-4EF165855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9E83BF6-A93A-7D2F-3F4E-6A9B6426B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7518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1A434D-D16F-2EDD-ACC5-6F1C4F7DA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860" y="3311948"/>
            <a:ext cx="8940339" cy="11591819"/>
          </a:xfrm>
        </p:spPr>
        <p:txBody>
          <a:bodyPr anchor="b"/>
          <a:lstStyle>
            <a:lvl1pPr>
              <a:defRPr sz="17256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EDA3C72-E312-9670-72E9-8DA6FDF0D3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80735" y="7150030"/>
            <a:ext cx="14039329" cy="35310199"/>
          </a:xfrm>
        </p:spPr>
        <p:txBody>
          <a:bodyPr/>
          <a:lstStyle>
            <a:lvl1pPr>
              <a:defRPr sz="17256"/>
            </a:lvl1pPr>
            <a:lvl2pPr>
              <a:defRPr sz="15101"/>
            </a:lvl2pPr>
            <a:lvl3pPr>
              <a:defRPr sz="12939"/>
            </a:lvl3pPr>
            <a:lvl4pPr>
              <a:defRPr sz="10778"/>
            </a:lvl4pPr>
            <a:lvl5pPr>
              <a:defRPr sz="10778"/>
            </a:lvl5pPr>
            <a:lvl6pPr>
              <a:defRPr sz="10778"/>
            </a:lvl6pPr>
            <a:lvl7pPr>
              <a:defRPr sz="10778"/>
            </a:lvl7pPr>
            <a:lvl8pPr>
              <a:defRPr sz="10778"/>
            </a:lvl8pPr>
            <a:lvl9pPr>
              <a:defRPr sz="10778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51D0A97-815D-E546-0C02-9DAB1E562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07860" y="14903768"/>
            <a:ext cx="8940339" cy="27608197"/>
          </a:xfrm>
        </p:spPr>
        <p:txBody>
          <a:bodyPr/>
          <a:lstStyle>
            <a:lvl1pPr marL="0" indent="0">
              <a:buNone/>
              <a:defRPr sz="8623"/>
            </a:lvl1pPr>
            <a:lvl2pPr marL="2465106" indent="0">
              <a:buNone/>
              <a:defRPr sz="7545"/>
            </a:lvl2pPr>
            <a:lvl3pPr marL="4930202" indent="0">
              <a:buNone/>
              <a:defRPr sz="6467"/>
            </a:lvl3pPr>
            <a:lvl4pPr marL="7395308" indent="0">
              <a:buNone/>
              <a:defRPr sz="5389"/>
            </a:lvl4pPr>
            <a:lvl5pPr marL="9860414" indent="0">
              <a:buNone/>
              <a:defRPr sz="5389"/>
            </a:lvl5pPr>
            <a:lvl6pPr marL="12325515" indent="0">
              <a:buNone/>
              <a:defRPr sz="5389"/>
            </a:lvl6pPr>
            <a:lvl7pPr marL="14790616" indent="0">
              <a:buNone/>
              <a:defRPr sz="5389"/>
            </a:lvl7pPr>
            <a:lvl8pPr marL="17255723" indent="0">
              <a:buNone/>
              <a:defRPr sz="5389"/>
            </a:lvl8pPr>
            <a:lvl9pPr marL="19720824" indent="0">
              <a:buNone/>
              <a:defRPr sz="5389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C99910E-2E10-FE2B-BAEB-819D8E980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FCAAF9A-F741-2C7C-F07D-BD1709DEB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6D69C18-EADD-409E-31CD-A7C86F639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59979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339F3B-AF58-D8AB-C3B9-0B70F3BE6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860" y="3311948"/>
            <a:ext cx="8940339" cy="11591819"/>
          </a:xfrm>
        </p:spPr>
        <p:txBody>
          <a:bodyPr anchor="b"/>
          <a:lstStyle>
            <a:lvl1pPr>
              <a:defRPr sz="17256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4CEA2B1-6D41-CD39-530C-78696CB63F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1780735" y="7150030"/>
            <a:ext cx="14039329" cy="35310199"/>
          </a:xfrm>
        </p:spPr>
        <p:txBody>
          <a:bodyPr/>
          <a:lstStyle>
            <a:lvl1pPr marL="0" indent="0">
              <a:buNone/>
              <a:defRPr sz="17256"/>
            </a:lvl1pPr>
            <a:lvl2pPr marL="2465106" indent="0">
              <a:buNone/>
              <a:defRPr sz="15101"/>
            </a:lvl2pPr>
            <a:lvl3pPr marL="4930202" indent="0">
              <a:buNone/>
              <a:defRPr sz="12939"/>
            </a:lvl3pPr>
            <a:lvl4pPr marL="7395308" indent="0">
              <a:buNone/>
              <a:defRPr sz="10778"/>
            </a:lvl4pPr>
            <a:lvl5pPr marL="9860414" indent="0">
              <a:buNone/>
              <a:defRPr sz="10778"/>
            </a:lvl5pPr>
            <a:lvl6pPr marL="12325515" indent="0">
              <a:buNone/>
              <a:defRPr sz="10778"/>
            </a:lvl6pPr>
            <a:lvl7pPr marL="14790616" indent="0">
              <a:buNone/>
              <a:defRPr sz="10778"/>
            </a:lvl7pPr>
            <a:lvl8pPr marL="17255723" indent="0">
              <a:buNone/>
              <a:defRPr sz="10778"/>
            </a:lvl8pPr>
            <a:lvl9pPr marL="19720824" indent="0">
              <a:buNone/>
              <a:defRPr sz="10778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7942C67-B9A8-F445-6B02-4C7466574E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07860" y="14903768"/>
            <a:ext cx="8940339" cy="27608197"/>
          </a:xfrm>
        </p:spPr>
        <p:txBody>
          <a:bodyPr/>
          <a:lstStyle>
            <a:lvl1pPr marL="0" indent="0">
              <a:buNone/>
              <a:defRPr sz="8623"/>
            </a:lvl1pPr>
            <a:lvl2pPr marL="2465106" indent="0">
              <a:buNone/>
              <a:defRPr sz="7545"/>
            </a:lvl2pPr>
            <a:lvl3pPr marL="4930202" indent="0">
              <a:buNone/>
              <a:defRPr sz="6467"/>
            </a:lvl3pPr>
            <a:lvl4pPr marL="7395308" indent="0">
              <a:buNone/>
              <a:defRPr sz="5389"/>
            </a:lvl4pPr>
            <a:lvl5pPr marL="9860414" indent="0">
              <a:buNone/>
              <a:defRPr sz="5389"/>
            </a:lvl5pPr>
            <a:lvl6pPr marL="12325515" indent="0">
              <a:buNone/>
              <a:defRPr sz="5389"/>
            </a:lvl6pPr>
            <a:lvl7pPr marL="14790616" indent="0">
              <a:buNone/>
              <a:defRPr sz="5389"/>
            </a:lvl7pPr>
            <a:lvl8pPr marL="17255723" indent="0">
              <a:buNone/>
              <a:defRPr sz="5389"/>
            </a:lvl8pPr>
            <a:lvl9pPr marL="19720824" indent="0">
              <a:buNone/>
              <a:defRPr sz="5389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B83E93-E19A-B008-1CE3-3F63673AE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D59751A-6B54-2A8B-1AD5-69B5AFDF7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D2E614E-E739-7110-D9BB-F452AA4BC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74314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9920971-54AE-9F90-1EAB-33F0A5BBF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D63EBA6-AE55-24D1-3938-480C15264B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153BCB-C355-D889-EA44-37DF6026D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2D95FA2-3355-5A4D-C947-E0179B209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D244BAB-ED16-46DF-4801-FE24B3BE0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6603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77CD8AC-1F0C-6BC7-E011-C23EBB7ADE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9839876" y="2647844"/>
            <a:ext cx="5971635" cy="42097966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3DCB6DB-8853-2E8B-DC0F-185F37DDF3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907846" y="2647844"/>
            <a:ext cx="17110702" cy="42097966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FC91F99-FCD0-C2C9-C90C-4D3B056C0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657FE85-08A3-E962-6D3E-78228A3B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ABF8CAE-EF6B-9C2C-5E4E-8B4C7D065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99010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8951" y="8130377"/>
            <a:ext cx="23561437" cy="17295730"/>
          </a:xfrm>
        </p:spPr>
        <p:txBody>
          <a:bodyPr anchor="b"/>
          <a:lstStyle>
            <a:lvl1pPr algn="ctr">
              <a:defRPr sz="1818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64917" y="26093097"/>
            <a:ext cx="20789504" cy="11994309"/>
          </a:xfrm>
        </p:spPr>
        <p:txBody>
          <a:bodyPr/>
          <a:lstStyle>
            <a:lvl1pPr marL="0" indent="0" algn="ctr">
              <a:buNone/>
              <a:defRPr sz="7275"/>
            </a:lvl1pPr>
            <a:lvl2pPr marL="1385956" indent="0" algn="ctr">
              <a:buNone/>
              <a:defRPr sz="6063"/>
            </a:lvl2pPr>
            <a:lvl3pPr marL="2771912" indent="0" algn="ctr">
              <a:buNone/>
              <a:defRPr sz="5457"/>
            </a:lvl3pPr>
            <a:lvl4pPr marL="4157868" indent="0" algn="ctr">
              <a:buNone/>
              <a:defRPr sz="4850"/>
            </a:lvl4pPr>
            <a:lvl5pPr marL="5543824" indent="0" algn="ctr">
              <a:buNone/>
              <a:defRPr sz="4850"/>
            </a:lvl5pPr>
            <a:lvl6pPr marL="6929780" indent="0" algn="ctr">
              <a:buNone/>
              <a:defRPr sz="4850"/>
            </a:lvl6pPr>
            <a:lvl7pPr marL="8315736" indent="0" algn="ctr">
              <a:buNone/>
              <a:defRPr sz="4850"/>
            </a:lvl7pPr>
            <a:lvl8pPr marL="9701693" indent="0" algn="ctr">
              <a:buNone/>
              <a:defRPr sz="4850"/>
            </a:lvl8pPr>
            <a:lvl9pPr marL="11087649" indent="0" algn="ctr">
              <a:buNone/>
              <a:defRPr sz="485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3658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6624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1269" y="12385321"/>
            <a:ext cx="23907929" cy="20665174"/>
          </a:xfrm>
        </p:spPr>
        <p:txBody>
          <a:bodyPr anchor="b"/>
          <a:lstStyle>
            <a:lvl1pPr>
              <a:defRPr sz="1818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1269" y="33245996"/>
            <a:ext cx="23907929" cy="10867327"/>
          </a:xfrm>
        </p:spPr>
        <p:txBody>
          <a:bodyPr/>
          <a:lstStyle>
            <a:lvl1pPr marL="0" indent="0">
              <a:buNone/>
              <a:defRPr sz="7275">
                <a:solidFill>
                  <a:schemeClr val="tx1">
                    <a:tint val="82000"/>
                  </a:schemeClr>
                </a:solidFill>
              </a:defRPr>
            </a:lvl1pPr>
            <a:lvl2pPr marL="1385956" indent="0">
              <a:buNone/>
              <a:defRPr sz="6063">
                <a:solidFill>
                  <a:schemeClr val="tx1">
                    <a:tint val="82000"/>
                  </a:schemeClr>
                </a:solidFill>
              </a:defRPr>
            </a:lvl2pPr>
            <a:lvl3pPr marL="2771912" indent="0">
              <a:buNone/>
              <a:defRPr sz="5457">
                <a:solidFill>
                  <a:schemeClr val="tx1">
                    <a:tint val="82000"/>
                  </a:schemeClr>
                </a:solidFill>
              </a:defRPr>
            </a:lvl3pPr>
            <a:lvl4pPr marL="4157868" indent="0">
              <a:buNone/>
              <a:defRPr sz="4850">
                <a:solidFill>
                  <a:schemeClr val="tx1">
                    <a:tint val="82000"/>
                  </a:schemeClr>
                </a:solidFill>
              </a:defRPr>
            </a:lvl4pPr>
            <a:lvl5pPr marL="5543824" indent="0">
              <a:buNone/>
              <a:defRPr sz="4850">
                <a:solidFill>
                  <a:schemeClr val="tx1">
                    <a:tint val="82000"/>
                  </a:schemeClr>
                </a:solidFill>
              </a:defRPr>
            </a:lvl5pPr>
            <a:lvl6pPr marL="6929780" indent="0">
              <a:buNone/>
              <a:defRPr sz="4850">
                <a:solidFill>
                  <a:schemeClr val="tx1">
                    <a:tint val="82000"/>
                  </a:schemeClr>
                </a:solidFill>
              </a:defRPr>
            </a:lvl6pPr>
            <a:lvl7pPr marL="8315736" indent="0">
              <a:buNone/>
              <a:defRPr sz="4850">
                <a:solidFill>
                  <a:schemeClr val="tx1">
                    <a:tint val="82000"/>
                  </a:schemeClr>
                </a:solidFill>
              </a:defRPr>
            </a:lvl7pPr>
            <a:lvl8pPr marL="9701693" indent="0">
              <a:buNone/>
              <a:defRPr sz="4850">
                <a:solidFill>
                  <a:schemeClr val="tx1">
                    <a:tint val="82000"/>
                  </a:schemeClr>
                </a:solidFill>
              </a:defRPr>
            </a:lvl8pPr>
            <a:lvl9pPr marL="11087649" indent="0">
              <a:buNone/>
              <a:defRPr sz="485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57255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704" y="13224794"/>
            <a:ext cx="11780719" cy="315210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032915" y="13224794"/>
            <a:ext cx="11780719" cy="315210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00637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9315" y="2644970"/>
            <a:ext cx="23907929" cy="9602354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9318" y="12178314"/>
            <a:ext cx="11726577" cy="5968403"/>
          </a:xfrm>
        </p:spPr>
        <p:txBody>
          <a:bodyPr anchor="b"/>
          <a:lstStyle>
            <a:lvl1pPr marL="0" indent="0">
              <a:buNone/>
              <a:defRPr sz="7275" b="1"/>
            </a:lvl1pPr>
            <a:lvl2pPr marL="1385956" indent="0">
              <a:buNone/>
              <a:defRPr sz="6063" b="1"/>
            </a:lvl2pPr>
            <a:lvl3pPr marL="2771912" indent="0">
              <a:buNone/>
              <a:defRPr sz="5457" b="1"/>
            </a:lvl3pPr>
            <a:lvl4pPr marL="4157868" indent="0">
              <a:buNone/>
              <a:defRPr sz="4850" b="1"/>
            </a:lvl4pPr>
            <a:lvl5pPr marL="5543824" indent="0">
              <a:buNone/>
              <a:defRPr sz="4850" b="1"/>
            </a:lvl5pPr>
            <a:lvl6pPr marL="6929780" indent="0">
              <a:buNone/>
              <a:defRPr sz="4850" b="1"/>
            </a:lvl6pPr>
            <a:lvl7pPr marL="8315736" indent="0">
              <a:buNone/>
              <a:defRPr sz="4850" b="1"/>
            </a:lvl7pPr>
            <a:lvl8pPr marL="9701693" indent="0">
              <a:buNone/>
              <a:defRPr sz="4850" b="1"/>
            </a:lvl8pPr>
            <a:lvl9pPr marL="11087649" indent="0">
              <a:buNone/>
              <a:defRPr sz="485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09318" y="18146717"/>
            <a:ext cx="11726577" cy="2669108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032916" y="12178314"/>
            <a:ext cx="11784329" cy="5968403"/>
          </a:xfrm>
        </p:spPr>
        <p:txBody>
          <a:bodyPr anchor="b"/>
          <a:lstStyle>
            <a:lvl1pPr marL="0" indent="0">
              <a:buNone/>
              <a:defRPr sz="7275" b="1"/>
            </a:lvl1pPr>
            <a:lvl2pPr marL="1385956" indent="0">
              <a:buNone/>
              <a:defRPr sz="6063" b="1"/>
            </a:lvl2pPr>
            <a:lvl3pPr marL="2771912" indent="0">
              <a:buNone/>
              <a:defRPr sz="5457" b="1"/>
            </a:lvl3pPr>
            <a:lvl4pPr marL="4157868" indent="0">
              <a:buNone/>
              <a:defRPr sz="4850" b="1"/>
            </a:lvl4pPr>
            <a:lvl5pPr marL="5543824" indent="0">
              <a:buNone/>
              <a:defRPr sz="4850" b="1"/>
            </a:lvl5pPr>
            <a:lvl6pPr marL="6929780" indent="0">
              <a:buNone/>
              <a:defRPr sz="4850" b="1"/>
            </a:lvl6pPr>
            <a:lvl7pPr marL="8315736" indent="0">
              <a:buNone/>
              <a:defRPr sz="4850" b="1"/>
            </a:lvl7pPr>
            <a:lvl8pPr marL="9701693" indent="0">
              <a:buNone/>
              <a:defRPr sz="4850" b="1"/>
            </a:lvl8pPr>
            <a:lvl9pPr marL="11087649" indent="0">
              <a:buNone/>
              <a:defRPr sz="485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032916" y="18146717"/>
            <a:ext cx="11784329" cy="2669108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5017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6">
            <a:extLst>
              <a:ext uri="{FF2B5EF4-FFF2-40B4-BE49-F238E27FC236}">
                <a16:creationId xmlns:a16="http://schemas.microsoft.com/office/drawing/2014/main" id="{5D06FD41-B1A3-7D7E-1227-8436C3D0B549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3745543" y="4285836"/>
            <a:ext cx="20228262" cy="1262251"/>
          </a:xfrm>
          <a:prstGeom prst="rect">
            <a:avLst/>
          </a:prstGeom>
        </p:spPr>
        <p:txBody>
          <a:bodyPr lIns="77349" tIns="38675" rIns="77349" bIns="38675">
            <a:normAutofit/>
          </a:bodyPr>
          <a:lstStyle>
            <a:lvl1pPr marL="0" indent="0" algn="ctr">
              <a:buFontTx/>
              <a:buNone/>
              <a:defRPr sz="6467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3" name="Text Placeholder 76">
            <a:extLst>
              <a:ext uri="{FF2B5EF4-FFF2-40B4-BE49-F238E27FC236}">
                <a16:creationId xmlns:a16="http://schemas.microsoft.com/office/drawing/2014/main" id="{6527C05B-2950-789A-DA56-F0F37A5B4810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3745543" y="2473000"/>
            <a:ext cx="20228262" cy="1597184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889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4" name="Text Placeholder 76">
            <a:extLst>
              <a:ext uri="{FF2B5EF4-FFF2-40B4-BE49-F238E27FC236}">
                <a16:creationId xmlns:a16="http://schemas.microsoft.com/office/drawing/2014/main" id="{8BF2B2E6-7D72-6D10-370F-FA2F15383714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3735417" y="292748"/>
            <a:ext cx="20228262" cy="1964617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11856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C64BAB45-B59D-CF2D-775E-4DC1393204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5883" y="9600268"/>
            <a:ext cx="6344163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9750" indent="-761435">
              <a:defRPr sz="3401">
                <a:latin typeface="Trebuchet MS" pitchFamily="34" charset="0"/>
              </a:defRPr>
            </a:lvl2pPr>
            <a:lvl3pPr marL="2741184" indent="-761435">
              <a:defRPr sz="3401">
                <a:latin typeface="Trebuchet MS" pitchFamily="34" charset="0"/>
              </a:defRPr>
            </a:lvl3pPr>
            <a:lvl4pPr marL="3578763" indent="-837589">
              <a:defRPr sz="3401">
                <a:latin typeface="Trebuchet MS" pitchFamily="34" charset="0"/>
              </a:defRPr>
            </a:lvl4pPr>
            <a:lvl5pPr marL="4187920" indent="-609157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19D026C-0AD3-3CE5-0BCD-E244FE0D304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5883" y="7864400"/>
            <a:ext cx="6344163" cy="1632274"/>
          </a:xfrm>
          <a:prstGeom prst="rect">
            <a:avLst/>
          </a:prstGeom>
          <a:noFill/>
        </p:spPr>
        <p:txBody>
          <a:bodyPr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add) ABSTRACT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650AC49A-DF27-B54C-3876-FB15A181901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147" y="22765480"/>
            <a:ext cx="6344163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9750" indent="-761435">
              <a:defRPr sz="3401">
                <a:latin typeface="Trebuchet MS" pitchFamily="34" charset="0"/>
              </a:defRPr>
            </a:lvl2pPr>
            <a:lvl3pPr marL="2741184" indent="-761435">
              <a:defRPr sz="3401">
                <a:latin typeface="Trebuchet MS" pitchFamily="34" charset="0"/>
              </a:defRPr>
            </a:lvl3pPr>
            <a:lvl4pPr marL="3578763" indent="-837589">
              <a:defRPr sz="3401">
                <a:latin typeface="Trebuchet MS" pitchFamily="34" charset="0"/>
              </a:defRPr>
            </a:lvl4pPr>
            <a:lvl5pPr marL="4187920" indent="-609157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4CF95141-A174-00CE-8D85-DB767EDA245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1612" y="21142716"/>
            <a:ext cx="6344163" cy="1632274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733DA6C-E82C-09AE-8325-9FD8366216C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316835" y="9600279"/>
            <a:ext cx="13085678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9750" indent="-761435">
              <a:defRPr sz="3401">
                <a:latin typeface="Trebuchet MS" pitchFamily="34" charset="0"/>
              </a:defRPr>
            </a:lvl2pPr>
            <a:lvl3pPr marL="2741184" indent="-761435">
              <a:defRPr sz="3401">
                <a:latin typeface="Trebuchet MS" pitchFamily="34" charset="0"/>
              </a:defRPr>
            </a:lvl3pPr>
            <a:lvl4pPr marL="3578763" indent="-837589">
              <a:defRPr sz="3401">
                <a:latin typeface="Trebuchet MS" pitchFamily="34" charset="0"/>
              </a:defRPr>
            </a:lvl4pPr>
            <a:lvl5pPr marL="4187920" indent="-609157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C6135025-4D0B-9C54-E36E-B78BB9EF656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316835" y="8237280"/>
            <a:ext cx="13085678" cy="906563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(header)  MATERIALS &amp; METHODS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AB3CA31-4B4B-D426-E8AB-E073823E188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317843" y="32725942"/>
            <a:ext cx="13085678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9750" indent="-761435">
              <a:defRPr sz="3401">
                <a:latin typeface="Trebuchet MS" pitchFamily="34" charset="0"/>
              </a:defRPr>
            </a:lvl2pPr>
            <a:lvl3pPr marL="2741184" indent="-761435">
              <a:defRPr sz="3401">
                <a:latin typeface="Trebuchet MS" pitchFamily="34" charset="0"/>
              </a:defRPr>
            </a:lvl3pPr>
            <a:lvl4pPr marL="3578763" indent="-837589">
              <a:defRPr sz="3401">
                <a:latin typeface="Trebuchet MS" pitchFamily="34" charset="0"/>
              </a:defRPr>
            </a:lvl4pPr>
            <a:lvl5pPr marL="4187920" indent="-609157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A5017275-97EA-EF28-429E-CD36EC821F7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316835" y="31816363"/>
            <a:ext cx="13085678" cy="906563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37A6DDA-66AC-64F0-4271-BC48727A349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0793513" y="7874413"/>
            <a:ext cx="6344163" cy="1632274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add) CONCLUSIONS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76A5F13E-CC71-61DA-17C4-F5550F34D6B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793513" y="9600268"/>
            <a:ext cx="6344163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9750" indent="-761435">
              <a:defRPr sz="3401">
                <a:latin typeface="Trebuchet MS" pitchFamily="34" charset="0"/>
              </a:defRPr>
            </a:lvl2pPr>
            <a:lvl3pPr marL="2741184" indent="-761435">
              <a:defRPr sz="3401">
                <a:latin typeface="Trebuchet MS" pitchFamily="34" charset="0"/>
              </a:defRPr>
            </a:lvl3pPr>
            <a:lvl4pPr marL="3578763" indent="-837589">
              <a:defRPr sz="3401">
                <a:latin typeface="Trebuchet MS" pitchFamily="34" charset="0"/>
              </a:defRPr>
            </a:lvl4pPr>
            <a:lvl5pPr marL="4187920" indent="-609157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34D3F94B-DE17-1186-FFAC-4FF6436A0E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0790711" y="21142716"/>
            <a:ext cx="6344163" cy="1632274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add) REFERENCES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28950D6C-8F61-EBF2-2A73-DE5A400A710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0790711" y="22765480"/>
            <a:ext cx="6344163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9750" indent="-761435">
              <a:defRPr sz="3401">
                <a:latin typeface="Trebuchet MS" pitchFamily="34" charset="0"/>
              </a:defRPr>
            </a:lvl2pPr>
            <a:lvl3pPr marL="2741184" indent="-761435">
              <a:defRPr sz="3401">
                <a:latin typeface="Trebuchet MS" pitchFamily="34" charset="0"/>
              </a:defRPr>
            </a:lvl3pPr>
            <a:lvl4pPr marL="3578763" indent="-837589">
              <a:defRPr sz="3401">
                <a:latin typeface="Trebuchet MS" pitchFamily="34" charset="0"/>
              </a:defRPr>
            </a:lvl4pPr>
            <a:lvl5pPr marL="4187920" indent="-609157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7A7B77B6-C27C-897D-FD78-15D8E7A576E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0807002" y="39102445"/>
            <a:ext cx="6344163" cy="1632274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71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add)  CONTACT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298121E-ABCD-707C-9650-FA143887142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0807002" y="40740623"/>
            <a:ext cx="6344163" cy="107415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404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79750" indent="-761435">
              <a:defRPr sz="3401">
                <a:latin typeface="Trebuchet MS" pitchFamily="34" charset="0"/>
              </a:defRPr>
            </a:lvl2pPr>
            <a:lvl3pPr marL="2741184" indent="-761435">
              <a:defRPr sz="3401">
                <a:latin typeface="Trebuchet MS" pitchFamily="34" charset="0"/>
              </a:defRPr>
            </a:lvl3pPr>
            <a:lvl4pPr marL="3578763" indent="-837589">
              <a:defRPr sz="3401">
                <a:latin typeface="Trebuchet MS" pitchFamily="34" charset="0"/>
              </a:defRPr>
            </a:lvl4pPr>
            <a:lvl5pPr marL="4187920" indent="-609157">
              <a:defRPr sz="3401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43896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3273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9315" y="3311948"/>
            <a:ext cx="8940208" cy="11591819"/>
          </a:xfrm>
        </p:spPr>
        <p:txBody>
          <a:bodyPr anchor="b"/>
          <a:lstStyle>
            <a:lvl1pPr>
              <a:defRPr sz="97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84329" y="7152899"/>
            <a:ext cx="14032915" cy="35304449"/>
          </a:xfrm>
        </p:spPr>
        <p:txBody>
          <a:bodyPr/>
          <a:lstStyle>
            <a:lvl1pPr>
              <a:defRPr sz="9700"/>
            </a:lvl1pPr>
            <a:lvl2pPr>
              <a:defRPr sz="8488"/>
            </a:lvl2pPr>
            <a:lvl3pPr>
              <a:defRPr sz="7275"/>
            </a:lvl3pPr>
            <a:lvl4pPr>
              <a:defRPr sz="6063"/>
            </a:lvl4pPr>
            <a:lvl5pPr>
              <a:defRPr sz="6063"/>
            </a:lvl5pPr>
            <a:lvl6pPr>
              <a:defRPr sz="6063"/>
            </a:lvl6pPr>
            <a:lvl7pPr>
              <a:defRPr sz="6063"/>
            </a:lvl7pPr>
            <a:lvl8pPr>
              <a:defRPr sz="6063"/>
            </a:lvl8pPr>
            <a:lvl9pPr>
              <a:defRPr sz="606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9315" y="14903767"/>
            <a:ext cx="8940208" cy="27611073"/>
          </a:xfrm>
        </p:spPr>
        <p:txBody>
          <a:bodyPr/>
          <a:lstStyle>
            <a:lvl1pPr marL="0" indent="0">
              <a:buNone/>
              <a:defRPr sz="4850"/>
            </a:lvl1pPr>
            <a:lvl2pPr marL="1385956" indent="0">
              <a:buNone/>
              <a:defRPr sz="4244"/>
            </a:lvl2pPr>
            <a:lvl3pPr marL="2771912" indent="0">
              <a:buNone/>
              <a:defRPr sz="3638"/>
            </a:lvl3pPr>
            <a:lvl4pPr marL="4157868" indent="0">
              <a:buNone/>
              <a:defRPr sz="3031"/>
            </a:lvl4pPr>
            <a:lvl5pPr marL="5543824" indent="0">
              <a:buNone/>
              <a:defRPr sz="3031"/>
            </a:lvl5pPr>
            <a:lvl6pPr marL="6929780" indent="0">
              <a:buNone/>
              <a:defRPr sz="3031"/>
            </a:lvl6pPr>
            <a:lvl7pPr marL="8315736" indent="0">
              <a:buNone/>
              <a:defRPr sz="3031"/>
            </a:lvl7pPr>
            <a:lvl8pPr marL="9701693" indent="0">
              <a:buNone/>
              <a:defRPr sz="3031"/>
            </a:lvl8pPr>
            <a:lvl9pPr marL="11087649" indent="0">
              <a:buNone/>
              <a:defRPr sz="303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59640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9315" y="3311948"/>
            <a:ext cx="8940208" cy="11591819"/>
          </a:xfrm>
        </p:spPr>
        <p:txBody>
          <a:bodyPr anchor="b"/>
          <a:lstStyle>
            <a:lvl1pPr>
              <a:defRPr sz="97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784329" y="7152899"/>
            <a:ext cx="14032915" cy="35304449"/>
          </a:xfrm>
        </p:spPr>
        <p:txBody>
          <a:bodyPr anchor="t"/>
          <a:lstStyle>
            <a:lvl1pPr marL="0" indent="0">
              <a:buNone/>
              <a:defRPr sz="9700"/>
            </a:lvl1pPr>
            <a:lvl2pPr marL="1385956" indent="0">
              <a:buNone/>
              <a:defRPr sz="8488"/>
            </a:lvl2pPr>
            <a:lvl3pPr marL="2771912" indent="0">
              <a:buNone/>
              <a:defRPr sz="7275"/>
            </a:lvl3pPr>
            <a:lvl4pPr marL="4157868" indent="0">
              <a:buNone/>
              <a:defRPr sz="6063"/>
            </a:lvl4pPr>
            <a:lvl5pPr marL="5543824" indent="0">
              <a:buNone/>
              <a:defRPr sz="6063"/>
            </a:lvl5pPr>
            <a:lvl6pPr marL="6929780" indent="0">
              <a:buNone/>
              <a:defRPr sz="6063"/>
            </a:lvl6pPr>
            <a:lvl7pPr marL="8315736" indent="0">
              <a:buNone/>
              <a:defRPr sz="6063"/>
            </a:lvl7pPr>
            <a:lvl8pPr marL="9701693" indent="0">
              <a:buNone/>
              <a:defRPr sz="6063"/>
            </a:lvl8pPr>
            <a:lvl9pPr marL="11087649" indent="0">
              <a:buNone/>
              <a:defRPr sz="6063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9315" y="14903767"/>
            <a:ext cx="8940208" cy="27611073"/>
          </a:xfrm>
        </p:spPr>
        <p:txBody>
          <a:bodyPr/>
          <a:lstStyle>
            <a:lvl1pPr marL="0" indent="0">
              <a:buNone/>
              <a:defRPr sz="4850"/>
            </a:lvl1pPr>
            <a:lvl2pPr marL="1385956" indent="0">
              <a:buNone/>
              <a:defRPr sz="4244"/>
            </a:lvl2pPr>
            <a:lvl3pPr marL="2771912" indent="0">
              <a:buNone/>
              <a:defRPr sz="3638"/>
            </a:lvl3pPr>
            <a:lvl4pPr marL="4157868" indent="0">
              <a:buNone/>
              <a:defRPr sz="3031"/>
            </a:lvl4pPr>
            <a:lvl5pPr marL="5543824" indent="0">
              <a:buNone/>
              <a:defRPr sz="3031"/>
            </a:lvl5pPr>
            <a:lvl6pPr marL="6929780" indent="0">
              <a:buNone/>
              <a:defRPr sz="3031"/>
            </a:lvl6pPr>
            <a:lvl7pPr marL="8315736" indent="0">
              <a:buNone/>
              <a:defRPr sz="3031"/>
            </a:lvl7pPr>
            <a:lvl8pPr marL="9701693" indent="0">
              <a:buNone/>
              <a:defRPr sz="3031"/>
            </a:lvl8pPr>
            <a:lvl9pPr marL="11087649" indent="0">
              <a:buNone/>
              <a:defRPr sz="303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65015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69515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836653" y="2644959"/>
            <a:ext cx="5976982" cy="4210084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706" y="2644959"/>
            <a:ext cx="17584455" cy="4210084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593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6">
            <a:extLst>
              <a:ext uri="{FF2B5EF4-FFF2-40B4-BE49-F238E27FC236}">
                <a16:creationId xmlns:a16="http://schemas.microsoft.com/office/drawing/2014/main" id="{731F555F-E748-EBC8-FA64-572D312F646F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3745543" y="4285836"/>
            <a:ext cx="20228262" cy="1262251"/>
          </a:xfrm>
          <a:prstGeom prst="rect">
            <a:avLst/>
          </a:prstGeom>
        </p:spPr>
        <p:txBody>
          <a:bodyPr lIns="77349" tIns="38675" rIns="77349" bIns="38675">
            <a:normAutofit/>
          </a:bodyPr>
          <a:lstStyle>
            <a:lvl1pPr marL="0" indent="0" algn="ctr">
              <a:buFontTx/>
              <a:buNone/>
              <a:defRPr sz="6467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3" name="Text Placeholder 76">
            <a:extLst>
              <a:ext uri="{FF2B5EF4-FFF2-40B4-BE49-F238E27FC236}">
                <a16:creationId xmlns:a16="http://schemas.microsoft.com/office/drawing/2014/main" id="{D1160483-597C-43A3-26E8-7509C39A91E9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3745543" y="2473000"/>
            <a:ext cx="20228262" cy="1597184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889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4" name="Text Placeholder 76">
            <a:extLst>
              <a:ext uri="{FF2B5EF4-FFF2-40B4-BE49-F238E27FC236}">
                <a16:creationId xmlns:a16="http://schemas.microsoft.com/office/drawing/2014/main" id="{61000845-B411-984F-A648-7EC24670F27C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3735417" y="292748"/>
            <a:ext cx="20228262" cy="1964617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11856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294"/>
            </a:lvl2pPr>
            <a:lvl3pPr>
              <a:buFontTx/>
              <a:buNone/>
              <a:defRPr sz="8294"/>
            </a:lvl3pPr>
            <a:lvl4pPr>
              <a:buFontTx/>
              <a:buNone/>
              <a:defRPr sz="8294"/>
            </a:lvl4pPr>
            <a:lvl5pPr>
              <a:buFontTx/>
              <a:buNone/>
              <a:defRPr sz="8294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FF6DCE8F-A699-B8F1-6C96-1DFDF7D64704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2206400" y="20392341"/>
            <a:ext cx="23306571" cy="724174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376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Type in or paste your text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13369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3DA9E51-5352-C063-7D85-01803F176B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64922" y="8133264"/>
            <a:ext cx="20789504" cy="17292853"/>
          </a:xfrm>
        </p:spPr>
        <p:txBody>
          <a:bodyPr anchor="b"/>
          <a:lstStyle>
            <a:lvl1pPr algn="ctr">
              <a:defRPr sz="32346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6B057A-5872-453D-C6F2-97DA52F30F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64922" y="26090221"/>
            <a:ext cx="20789504" cy="11997185"/>
          </a:xfrm>
        </p:spPr>
        <p:txBody>
          <a:bodyPr/>
          <a:lstStyle>
            <a:lvl1pPr marL="0" indent="0" algn="ctr">
              <a:buNone/>
              <a:defRPr sz="12939"/>
            </a:lvl1pPr>
            <a:lvl2pPr marL="2465106" indent="0" algn="ctr">
              <a:buNone/>
              <a:defRPr sz="10778"/>
            </a:lvl2pPr>
            <a:lvl3pPr marL="4930202" indent="0" algn="ctr">
              <a:buNone/>
              <a:defRPr sz="9706"/>
            </a:lvl3pPr>
            <a:lvl4pPr marL="7395308" indent="0" algn="ctr">
              <a:buNone/>
              <a:defRPr sz="8623"/>
            </a:lvl4pPr>
            <a:lvl5pPr marL="9860414" indent="0" algn="ctr">
              <a:buNone/>
              <a:defRPr sz="8623"/>
            </a:lvl5pPr>
            <a:lvl6pPr marL="12325515" indent="0" algn="ctr">
              <a:buNone/>
              <a:defRPr sz="8623"/>
            </a:lvl6pPr>
            <a:lvl7pPr marL="14790616" indent="0" algn="ctr">
              <a:buNone/>
              <a:defRPr sz="8623"/>
            </a:lvl7pPr>
            <a:lvl8pPr marL="17255723" indent="0" algn="ctr">
              <a:buNone/>
              <a:defRPr sz="8623"/>
            </a:lvl8pPr>
            <a:lvl9pPr marL="19720824" indent="0" algn="ctr">
              <a:buNone/>
              <a:defRPr sz="8623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F852D26-340A-A5F2-4059-C96A51E1B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1301E47-708B-816F-F5A3-9406A8B7C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A7DA442-7222-73EC-4E78-CA3913F70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6816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664317-EC3F-9642-0869-D2DBA08D7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0A00220-FD6A-48E6-2E6E-1C8C7D999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A95D80B-AEFA-21EA-0E13-FA05DE97B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DAFF2B-7BD4-B878-DE76-A6DAFA8DA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38B43F6-ABC6-92FB-511F-739EE8F1F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394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9DB32F-65A0-0A29-EAD4-169D55357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735" y="12385307"/>
            <a:ext cx="23912204" cy="20665178"/>
          </a:xfrm>
        </p:spPr>
        <p:txBody>
          <a:bodyPr anchor="b"/>
          <a:lstStyle>
            <a:lvl1pPr>
              <a:defRPr sz="32346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06828A6-93E0-3256-5E09-0AEF2CCD14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90735" y="33248859"/>
            <a:ext cx="23912204" cy="10867330"/>
          </a:xfrm>
        </p:spPr>
        <p:txBody>
          <a:bodyPr/>
          <a:lstStyle>
            <a:lvl1pPr marL="0" indent="0">
              <a:buNone/>
              <a:defRPr sz="12939">
                <a:solidFill>
                  <a:schemeClr val="tx1">
                    <a:tint val="82000"/>
                  </a:schemeClr>
                </a:solidFill>
              </a:defRPr>
            </a:lvl1pPr>
            <a:lvl2pPr marL="2465106" indent="0">
              <a:buNone/>
              <a:defRPr sz="10778">
                <a:solidFill>
                  <a:schemeClr val="tx1">
                    <a:tint val="82000"/>
                  </a:schemeClr>
                </a:solidFill>
              </a:defRPr>
            </a:lvl2pPr>
            <a:lvl3pPr marL="4930202" indent="0">
              <a:buNone/>
              <a:defRPr sz="9706">
                <a:solidFill>
                  <a:schemeClr val="tx1">
                    <a:tint val="82000"/>
                  </a:schemeClr>
                </a:solidFill>
              </a:defRPr>
            </a:lvl3pPr>
            <a:lvl4pPr marL="7395308" indent="0">
              <a:buNone/>
              <a:defRPr sz="8623">
                <a:solidFill>
                  <a:schemeClr val="tx1">
                    <a:tint val="82000"/>
                  </a:schemeClr>
                </a:solidFill>
              </a:defRPr>
            </a:lvl4pPr>
            <a:lvl5pPr marL="9860414" indent="0">
              <a:buNone/>
              <a:defRPr sz="8623">
                <a:solidFill>
                  <a:schemeClr val="tx1">
                    <a:tint val="82000"/>
                  </a:schemeClr>
                </a:solidFill>
              </a:defRPr>
            </a:lvl5pPr>
            <a:lvl6pPr marL="12325515" indent="0">
              <a:buNone/>
              <a:defRPr sz="8623">
                <a:solidFill>
                  <a:schemeClr val="tx1">
                    <a:tint val="82000"/>
                  </a:schemeClr>
                </a:solidFill>
              </a:defRPr>
            </a:lvl6pPr>
            <a:lvl7pPr marL="14790616" indent="0">
              <a:buNone/>
              <a:defRPr sz="8623">
                <a:solidFill>
                  <a:schemeClr val="tx1">
                    <a:tint val="82000"/>
                  </a:schemeClr>
                </a:solidFill>
              </a:defRPr>
            </a:lvl7pPr>
            <a:lvl8pPr marL="17255723" indent="0">
              <a:buNone/>
              <a:defRPr sz="8623">
                <a:solidFill>
                  <a:schemeClr val="tx1">
                    <a:tint val="82000"/>
                  </a:schemeClr>
                </a:solidFill>
              </a:defRPr>
            </a:lvl8pPr>
            <a:lvl9pPr marL="19720824" indent="0">
              <a:buNone/>
              <a:defRPr sz="86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56D5205-9E4B-BF39-E7F2-3202BDFA1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8789DEC-829C-98F7-8C59-9840F7A06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6821BF-E6D2-A596-2996-26551159C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8068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1C2B2D9-6BD1-047E-B8F3-C3B455B3C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A0C4E20-BCF4-A8B8-ADA2-B2309E0B76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07854" y="13221921"/>
            <a:ext cx="11541166" cy="31523881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13DC47F-AA12-53C8-CEE3-855FD4D62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270326" y="13221921"/>
            <a:ext cx="11541172" cy="31523881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5871526-21F8-0D26-5928-AFE07E1D2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7596A38-C6A6-997D-A3C3-908BF4FD8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2D7D3D7-70FB-0A53-F5EF-9745CA771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86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5BDB2A3-1CC8-0EA3-0A35-166902278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846" y="2647850"/>
            <a:ext cx="23912204" cy="959947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EE2B2C0-DBEF-EBB7-4740-B8961A27E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07846" y="12178310"/>
            <a:ext cx="11729384" cy="5968407"/>
          </a:xfrm>
        </p:spPr>
        <p:txBody>
          <a:bodyPr anchor="b"/>
          <a:lstStyle>
            <a:lvl1pPr marL="0" indent="0">
              <a:buNone/>
              <a:defRPr sz="12939" b="1"/>
            </a:lvl1pPr>
            <a:lvl2pPr marL="2465106" indent="0">
              <a:buNone/>
              <a:defRPr sz="10778" b="1"/>
            </a:lvl2pPr>
            <a:lvl3pPr marL="4930202" indent="0">
              <a:buNone/>
              <a:defRPr sz="9706" b="1"/>
            </a:lvl3pPr>
            <a:lvl4pPr marL="7395308" indent="0">
              <a:buNone/>
              <a:defRPr sz="8623" b="1"/>
            </a:lvl4pPr>
            <a:lvl5pPr marL="9860414" indent="0">
              <a:buNone/>
              <a:defRPr sz="8623" b="1"/>
            </a:lvl5pPr>
            <a:lvl6pPr marL="12325515" indent="0">
              <a:buNone/>
              <a:defRPr sz="8623" b="1"/>
            </a:lvl6pPr>
            <a:lvl7pPr marL="14790616" indent="0">
              <a:buNone/>
              <a:defRPr sz="8623" b="1"/>
            </a:lvl7pPr>
            <a:lvl8pPr marL="17255723" indent="0">
              <a:buNone/>
              <a:defRPr sz="8623" b="1"/>
            </a:lvl8pPr>
            <a:lvl9pPr marL="19720824" indent="0">
              <a:buNone/>
              <a:defRPr sz="8623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00E4371-AC92-3F9D-1ED9-AEB2AA6232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07846" y="18146731"/>
            <a:ext cx="11729384" cy="26693961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5FAC5BD-7FC6-74CF-53C6-BF896D4671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4030784" y="12178310"/>
            <a:ext cx="11789274" cy="5968407"/>
          </a:xfrm>
        </p:spPr>
        <p:txBody>
          <a:bodyPr anchor="b"/>
          <a:lstStyle>
            <a:lvl1pPr marL="0" indent="0">
              <a:buNone/>
              <a:defRPr sz="12939" b="1"/>
            </a:lvl1pPr>
            <a:lvl2pPr marL="2465106" indent="0">
              <a:buNone/>
              <a:defRPr sz="10778" b="1"/>
            </a:lvl2pPr>
            <a:lvl3pPr marL="4930202" indent="0">
              <a:buNone/>
              <a:defRPr sz="9706" b="1"/>
            </a:lvl3pPr>
            <a:lvl4pPr marL="7395308" indent="0">
              <a:buNone/>
              <a:defRPr sz="8623" b="1"/>
            </a:lvl4pPr>
            <a:lvl5pPr marL="9860414" indent="0">
              <a:buNone/>
              <a:defRPr sz="8623" b="1"/>
            </a:lvl5pPr>
            <a:lvl6pPr marL="12325515" indent="0">
              <a:buNone/>
              <a:defRPr sz="8623" b="1"/>
            </a:lvl6pPr>
            <a:lvl7pPr marL="14790616" indent="0">
              <a:buNone/>
              <a:defRPr sz="8623" b="1"/>
            </a:lvl7pPr>
            <a:lvl8pPr marL="17255723" indent="0">
              <a:buNone/>
              <a:defRPr sz="8623" b="1"/>
            </a:lvl8pPr>
            <a:lvl9pPr marL="19720824" indent="0">
              <a:buNone/>
              <a:defRPr sz="8623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B354D9F-2AB1-EF27-8189-66E1BA8379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4030784" y="18146731"/>
            <a:ext cx="11789274" cy="26693961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ECDE4804-FA89-A342-3F66-306D2AA0C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8DAD992-2758-8D1B-BCFE-426980795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1EFC77E-6676-DE46-62A8-FB4573786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0719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D0ED10-6384-DDF4-869A-B480660BD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BFACEE3-0812-FAE1-DF50-621638756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074FA9D-A1BB-738B-34FC-9B443669F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8DF5DA8-CDBA-18CD-90AC-D75429BF3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1622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5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3">
            <a:extLst>
              <a:ext uri="{FF2B5EF4-FFF2-40B4-BE49-F238E27FC236}">
                <a16:creationId xmlns:a16="http://schemas.microsoft.com/office/drawing/2014/main" id="{E2628331-7F04-C716-8EF3-2CEB57913D6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80975" y="6534185"/>
            <a:ext cx="13084675" cy="41756089"/>
          </a:xfrm>
          <a:prstGeom prst="roundRect">
            <a:avLst>
              <a:gd name="adj" fmla="val 3215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  <a:tileRect/>
          </a:gra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773318" tIns="386648" rIns="773318" bIns="386648" anchor="ctr"/>
          <a:lstStyle/>
          <a:p>
            <a:pPr lvl="0"/>
            <a:endParaRPr lang="en-US" sz="75961" dirty="0"/>
          </a:p>
        </p:txBody>
      </p:sp>
      <p:sp>
        <p:nvSpPr>
          <p:cNvPr id="8" name="Rectangle 33">
            <a:extLst>
              <a:ext uri="{FF2B5EF4-FFF2-40B4-BE49-F238E27FC236}">
                <a16:creationId xmlns:a16="http://schemas.microsoft.com/office/drawing/2014/main" id="{454F1997-5E1F-A656-A185-FD856C740A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4053748" y="6534185"/>
            <a:ext cx="13084675" cy="41756089"/>
          </a:xfrm>
          <a:prstGeom prst="roundRect">
            <a:avLst>
              <a:gd name="adj" fmla="val 3215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  <a:tileRect/>
          </a:gra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773318" tIns="386648" rIns="773318" bIns="386648" anchor="ctr"/>
          <a:lstStyle/>
          <a:p>
            <a:pPr lvl="0"/>
            <a:endParaRPr lang="en-US" sz="75961" dirty="0"/>
          </a:p>
        </p:txBody>
      </p:sp>
      <p:sp>
        <p:nvSpPr>
          <p:cNvPr id="5" name="Rectangle 36">
            <a:extLst>
              <a:ext uri="{FF2B5EF4-FFF2-40B4-BE49-F238E27FC236}">
                <a16:creationId xmlns:a16="http://schemas.microsoft.com/office/drawing/2014/main" id="{9D6A4ABC-065C-A2DB-3D23-73C93396758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9"/>
            <a:ext cx="27719338" cy="5996218"/>
          </a:xfrm>
          <a:prstGeom prst="rect">
            <a:avLst/>
          </a:prstGeom>
          <a:solidFill>
            <a:srgbClr val="0F2C7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73318" tIns="386648" rIns="773318" bIns="386648" anchor="ctr"/>
          <a:lstStyle/>
          <a:p>
            <a:pPr>
              <a:defRPr/>
            </a:pPr>
            <a:endParaRPr lang="en-US" sz="75961" dirty="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76AEA7D9-845C-FB55-D26E-A0549CD91B8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5819372"/>
            <a:ext cx="27719338" cy="229995"/>
          </a:xfrm>
          <a:prstGeom prst="rect">
            <a:avLst/>
          </a:prstGeom>
          <a:solidFill>
            <a:srgbClr val="030D2B"/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773318" tIns="386648" rIns="773318" bIns="386648" anchor="ctr"/>
          <a:lstStyle/>
          <a:p>
            <a:pPr>
              <a:defRPr/>
            </a:pPr>
            <a:endParaRPr lang="en-US" sz="75961" dirty="0"/>
          </a:p>
        </p:txBody>
      </p:sp>
      <p:pic>
        <p:nvPicPr>
          <p:cNvPr id="2" name="그래픽 1">
            <a:extLst>
              <a:ext uri="{FF2B5EF4-FFF2-40B4-BE49-F238E27FC236}">
                <a16:creationId xmlns:a16="http://schemas.microsoft.com/office/drawing/2014/main" id="{8C6258BA-852C-D782-1BEB-0F1A35477F0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721705" y="48642581"/>
            <a:ext cx="2417152" cy="82034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ctr" defTabSz="37136708" rtl="0" eaLnBrk="1" latinLnBrk="0" hangingPunct="1">
        <a:spcBef>
          <a:spcPct val="0"/>
        </a:spcBef>
        <a:buNone/>
        <a:defRPr sz="73433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3926259" indent="-13926259" algn="l" defTabSz="37136708" rtl="0" eaLnBrk="1" latinLnBrk="0" hangingPunct="1">
        <a:spcBef>
          <a:spcPct val="20000"/>
        </a:spcBef>
        <a:buFont typeface="Arial" pitchFamily="34" charset="0"/>
        <a:buChar char="•"/>
        <a:defRPr sz="130456" kern="1200">
          <a:solidFill>
            <a:schemeClr val="tx1"/>
          </a:solidFill>
          <a:latin typeface="+mn-lt"/>
          <a:ea typeface="+mn-ea"/>
          <a:cs typeface="+mn-cs"/>
        </a:defRPr>
      </a:lvl1pPr>
      <a:lvl2pPr marL="30173565" indent="-11605211" algn="l" defTabSz="37136708" rtl="0" eaLnBrk="1" latinLnBrk="0" hangingPunct="1">
        <a:spcBef>
          <a:spcPct val="20000"/>
        </a:spcBef>
        <a:buFont typeface="Arial" pitchFamily="34" charset="0"/>
        <a:buChar char="–"/>
        <a:defRPr sz="114909" kern="1200">
          <a:solidFill>
            <a:schemeClr val="tx1"/>
          </a:solidFill>
          <a:latin typeface="+mn-lt"/>
          <a:ea typeface="+mn-ea"/>
          <a:cs typeface="+mn-cs"/>
        </a:defRPr>
      </a:lvl2pPr>
      <a:lvl3pPr marL="46420882" indent="-9284185" algn="l" defTabSz="37136708" rtl="0" eaLnBrk="1" latinLnBrk="0" hangingPunct="1">
        <a:spcBef>
          <a:spcPct val="20000"/>
        </a:spcBef>
        <a:buFont typeface="Arial" pitchFamily="34" charset="0"/>
        <a:buChar char="•"/>
        <a:defRPr sz="97625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0" indent="-9284185" algn="l" defTabSz="37136708" rtl="0" eaLnBrk="1" latinLnBrk="0" hangingPunct="1">
        <a:spcBef>
          <a:spcPct val="20000"/>
        </a:spcBef>
        <a:buFont typeface="Arial" pitchFamily="34" charset="0"/>
        <a:buChar char="–"/>
        <a:defRPr sz="82078" kern="1200">
          <a:solidFill>
            <a:schemeClr val="tx1"/>
          </a:solidFill>
          <a:latin typeface="+mn-lt"/>
          <a:ea typeface="+mn-ea"/>
          <a:cs typeface="+mn-cs"/>
        </a:defRPr>
      </a:lvl4pPr>
      <a:lvl5pPr marL="51206400" indent="-9284185" algn="l" defTabSz="37136708" rtl="0" eaLnBrk="1" latinLnBrk="0" hangingPunct="1">
        <a:spcBef>
          <a:spcPct val="20000"/>
        </a:spcBef>
        <a:buFont typeface="Arial" pitchFamily="34" charset="0"/>
        <a:buChar char="»"/>
        <a:defRPr sz="82078" kern="1200">
          <a:solidFill>
            <a:schemeClr val="tx1"/>
          </a:solidFill>
          <a:latin typeface="+mn-lt"/>
          <a:ea typeface="+mn-ea"/>
          <a:cs typeface="+mn-cs"/>
        </a:defRPr>
      </a:lvl5pPr>
      <a:lvl6pPr marL="51206400" indent="-9284185" algn="l" defTabSz="37136708" rtl="0" eaLnBrk="1" latinLnBrk="0" hangingPunct="1">
        <a:spcBef>
          <a:spcPct val="20000"/>
        </a:spcBef>
        <a:buFont typeface="Arial" pitchFamily="34" charset="0"/>
        <a:buChar char="•"/>
        <a:defRPr sz="82078" kern="1200">
          <a:solidFill>
            <a:schemeClr val="tx1"/>
          </a:solidFill>
          <a:latin typeface="+mn-lt"/>
          <a:ea typeface="+mn-ea"/>
          <a:cs typeface="+mn-cs"/>
        </a:defRPr>
      </a:lvl6pPr>
      <a:lvl7pPr marL="51206400" indent="-9284185" algn="l" defTabSz="37136708" rtl="0" eaLnBrk="1" latinLnBrk="0" hangingPunct="1">
        <a:spcBef>
          <a:spcPct val="20000"/>
        </a:spcBef>
        <a:buFont typeface="Arial" pitchFamily="34" charset="0"/>
        <a:buChar char="•"/>
        <a:defRPr sz="82078" kern="1200">
          <a:solidFill>
            <a:schemeClr val="tx1"/>
          </a:solidFill>
          <a:latin typeface="+mn-lt"/>
          <a:ea typeface="+mn-ea"/>
          <a:cs typeface="+mn-cs"/>
        </a:defRPr>
      </a:lvl7pPr>
      <a:lvl8pPr marL="51206400" indent="-9284185" algn="l" defTabSz="37136708" rtl="0" eaLnBrk="1" latinLnBrk="0" hangingPunct="1">
        <a:spcBef>
          <a:spcPct val="20000"/>
        </a:spcBef>
        <a:buFont typeface="Arial" pitchFamily="34" charset="0"/>
        <a:buChar char="•"/>
        <a:defRPr sz="82078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0" indent="-9284185" algn="l" defTabSz="37136708" rtl="0" eaLnBrk="1" latinLnBrk="0" hangingPunct="1">
        <a:spcBef>
          <a:spcPct val="20000"/>
        </a:spcBef>
        <a:buFont typeface="Arial" pitchFamily="34" charset="0"/>
        <a:buChar char="•"/>
        <a:defRPr sz="820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136708" rtl="0" eaLnBrk="1" latinLnBrk="0" hangingPunct="1">
        <a:defRPr sz="73433" kern="1200">
          <a:solidFill>
            <a:schemeClr val="tx1"/>
          </a:solidFill>
          <a:latin typeface="+mn-lt"/>
          <a:ea typeface="+mn-ea"/>
          <a:cs typeface="+mn-cs"/>
        </a:defRPr>
      </a:lvl1pPr>
      <a:lvl2pPr marL="18568354" algn="l" defTabSz="37136708" rtl="0" eaLnBrk="1" latinLnBrk="0" hangingPunct="1">
        <a:defRPr sz="73433" kern="1200">
          <a:solidFill>
            <a:schemeClr val="tx1"/>
          </a:solidFill>
          <a:latin typeface="+mn-lt"/>
          <a:ea typeface="+mn-ea"/>
          <a:cs typeface="+mn-cs"/>
        </a:defRPr>
      </a:lvl2pPr>
      <a:lvl3pPr marL="37136708" algn="l" defTabSz="37136708" rtl="0" eaLnBrk="1" latinLnBrk="0" hangingPunct="1">
        <a:defRPr sz="73433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0" algn="l" defTabSz="37136708" rtl="0" eaLnBrk="1" latinLnBrk="0" hangingPunct="1">
        <a:defRPr sz="73433" kern="1200">
          <a:solidFill>
            <a:schemeClr val="tx1"/>
          </a:solidFill>
          <a:latin typeface="+mn-lt"/>
          <a:ea typeface="+mn-ea"/>
          <a:cs typeface="+mn-cs"/>
        </a:defRPr>
      </a:lvl4pPr>
      <a:lvl5pPr marL="51206400" algn="l" defTabSz="37136708" rtl="0" eaLnBrk="1" latinLnBrk="0" hangingPunct="1">
        <a:defRPr sz="73433" kern="1200">
          <a:solidFill>
            <a:schemeClr val="tx1"/>
          </a:solidFill>
          <a:latin typeface="+mn-lt"/>
          <a:ea typeface="+mn-ea"/>
          <a:cs typeface="+mn-cs"/>
        </a:defRPr>
      </a:lvl5pPr>
      <a:lvl6pPr marL="51206400" algn="l" defTabSz="37136708" rtl="0" eaLnBrk="1" latinLnBrk="0" hangingPunct="1">
        <a:defRPr sz="73433" kern="1200">
          <a:solidFill>
            <a:schemeClr val="tx1"/>
          </a:solidFill>
          <a:latin typeface="+mn-lt"/>
          <a:ea typeface="+mn-ea"/>
          <a:cs typeface="+mn-cs"/>
        </a:defRPr>
      </a:lvl6pPr>
      <a:lvl7pPr marL="51206400" algn="l" defTabSz="37136708" rtl="0" eaLnBrk="1" latinLnBrk="0" hangingPunct="1">
        <a:defRPr sz="73433" kern="1200">
          <a:solidFill>
            <a:schemeClr val="tx1"/>
          </a:solidFill>
          <a:latin typeface="+mn-lt"/>
          <a:ea typeface="+mn-ea"/>
          <a:cs typeface="+mn-cs"/>
        </a:defRPr>
      </a:lvl7pPr>
      <a:lvl8pPr marL="51206400" algn="l" defTabSz="37136708" rtl="0" eaLnBrk="1" latinLnBrk="0" hangingPunct="1">
        <a:defRPr sz="73433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0" algn="l" defTabSz="37136708" rtl="0" eaLnBrk="1" latinLnBrk="0" hangingPunct="1">
        <a:defRPr sz="734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accent5">
                <a:lumMod val="50000"/>
              </a:schemeClr>
            </a:gs>
            <a:gs pos="5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3">
            <a:extLst>
              <a:ext uri="{FF2B5EF4-FFF2-40B4-BE49-F238E27FC236}">
                <a16:creationId xmlns:a16="http://schemas.microsoft.com/office/drawing/2014/main" id="{5F1C5BC9-AC4A-EE2A-6683-6E4987D779E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80955" y="6534185"/>
            <a:ext cx="26557438" cy="41756089"/>
          </a:xfrm>
          <a:prstGeom prst="roundRect">
            <a:avLst>
              <a:gd name="adj" fmla="val 1482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  <a:tileRect/>
          </a:gra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773318" tIns="386648" rIns="773318" bIns="386648" anchor="ctr"/>
          <a:lstStyle/>
          <a:p>
            <a:pPr lvl="0"/>
            <a:endParaRPr lang="en-US" sz="75961" dirty="0"/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19"/>
            <a:ext cx="27719338" cy="5996218"/>
          </a:xfrm>
          <a:prstGeom prst="rect">
            <a:avLst/>
          </a:prstGeom>
          <a:solidFill>
            <a:srgbClr val="0F2C7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73318" tIns="386648" rIns="773318" bIns="386648" anchor="ctr"/>
          <a:lstStyle/>
          <a:p>
            <a:pPr>
              <a:defRPr/>
            </a:pPr>
            <a:endParaRPr lang="en-US" sz="75961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5819372"/>
            <a:ext cx="27719338" cy="229995"/>
          </a:xfrm>
          <a:prstGeom prst="rect">
            <a:avLst/>
          </a:prstGeom>
          <a:solidFill>
            <a:srgbClr val="030D2B"/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773318" tIns="386648" rIns="773318" bIns="386648" anchor="ctr"/>
          <a:lstStyle/>
          <a:p>
            <a:pPr>
              <a:defRPr/>
            </a:pPr>
            <a:endParaRPr lang="en-US" sz="75961" dirty="0"/>
          </a:p>
        </p:txBody>
      </p:sp>
      <p:pic>
        <p:nvPicPr>
          <p:cNvPr id="11" name="그래픽 10">
            <a:extLst>
              <a:ext uri="{FF2B5EF4-FFF2-40B4-BE49-F238E27FC236}">
                <a16:creationId xmlns:a16="http://schemas.microsoft.com/office/drawing/2014/main" id="{1F8784EA-26A6-E6ED-BD7B-FC606EF2D6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721705" y="48642581"/>
            <a:ext cx="2417152" cy="82034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0" r:id="rId2"/>
  </p:sldLayoutIdLst>
  <p:txStyles>
    <p:titleStyle>
      <a:lvl1pPr algn="ctr" defTabSz="37136708" rtl="0" eaLnBrk="1" latinLnBrk="0" hangingPunct="1">
        <a:spcBef>
          <a:spcPct val="0"/>
        </a:spcBef>
        <a:buNone/>
        <a:defRPr sz="73433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3926259" indent="-13926259" algn="l" defTabSz="37136708" rtl="0" eaLnBrk="1" latinLnBrk="0" hangingPunct="1">
        <a:spcBef>
          <a:spcPct val="20000"/>
        </a:spcBef>
        <a:buFont typeface="Arial" pitchFamily="34" charset="0"/>
        <a:buChar char="•"/>
        <a:defRPr sz="130456" kern="1200">
          <a:solidFill>
            <a:schemeClr val="tx1"/>
          </a:solidFill>
          <a:latin typeface="+mn-lt"/>
          <a:ea typeface="+mn-ea"/>
          <a:cs typeface="+mn-cs"/>
        </a:defRPr>
      </a:lvl1pPr>
      <a:lvl2pPr marL="30173565" indent="-11605211" algn="l" defTabSz="37136708" rtl="0" eaLnBrk="1" latinLnBrk="0" hangingPunct="1">
        <a:spcBef>
          <a:spcPct val="20000"/>
        </a:spcBef>
        <a:buFont typeface="Arial" pitchFamily="34" charset="0"/>
        <a:buChar char="–"/>
        <a:defRPr sz="114909" kern="1200">
          <a:solidFill>
            <a:schemeClr val="tx1"/>
          </a:solidFill>
          <a:latin typeface="+mn-lt"/>
          <a:ea typeface="+mn-ea"/>
          <a:cs typeface="+mn-cs"/>
        </a:defRPr>
      </a:lvl2pPr>
      <a:lvl3pPr marL="46420882" indent="-9284185" algn="l" defTabSz="37136708" rtl="0" eaLnBrk="1" latinLnBrk="0" hangingPunct="1">
        <a:spcBef>
          <a:spcPct val="20000"/>
        </a:spcBef>
        <a:buFont typeface="Arial" pitchFamily="34" charset="0"/>
        <a:buChar char="•"/>
        <a:defRPr sz="97625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0" indent="-9284185" algn="l" defTabSz="37136708" rtl="0" eaLnBrk="1" latinLnBrk="0" hangingPunct="1">
        <a:spcBef>
          <a:spcPct val="20000"/>
        </a:spcBef>
        <a:buFont typeface="Arial" pitchFamily="34" charset="0"/>
        <a:buChar char="–"/>
        <a:defRPr sz="82078" kern="1200">
          <a:solidFill>
            <a:schemeClr val="tx1"/>
          </a:solidFill>
          <a:latin typeface="+mn-lt"/>
          <a:ea typeface="+mn-ea"/>
          <a:cs typeface="+mn-cs"/>
        </a:defRPr>
      </a:lvl4pPr>
      <a:lvl5pPr marL="51206400" indent="-9284185" algn="l" defTabSz="37136708" rtl="0" eaLnBrk="1" latinLnBrk="0" hangingPunct="1">
        <a:spcBef>
          <a:spcPct val="20000"/>
        </a:spcBef>
        <a:buFont typeface="Arial" pitchFamily="34" charset="0"/>
        <a:buChar char="»"/>
        <a:defRPr sz="82078" kern="1200">
          <a:solidFill>
            <a:schemeClr val="tx1"/>
          </a:solidFill>
          <a:latin typeface="+mn-lt"/>
          <a:ea typeface="+mn-ea"/>
          <a:cs typeface="+mn-cs"/>
        </a:defRPr>
      </a:lvl5pPr>
      <a:lvl6pPr marL="51206400" indent="-9284185" algn="l" defTabSz="37136708" rtl="0" eaLnBrk="1" latinLnBrk="0" hangingPunct="1">
        <a:spcBef>
          <a:spcPct val="20000"/>
        </a:spcBef>
        <a:buFont typeface="Arial" pitchFamily="34" charset="0"/>
        <a:buChar char="•"/>
        <a:defRPr sz="82078" kern="1200">
          <a:solidFill>
            <a:schemeClr val="tx1"/>
          </a:solidFill>
          <a:latin typeface="+mn-lt"/>
          <a:ea typeface="+mn-ea"/>
          <a:cs typeface="+mn-cs"/>
        </a:defRPr>
      </a:lvl6pPr>
      <a:lvl7pPr marL="51206400" indent="-9284185" algn="l" defTabSz="37136708" rtl="0" eaLnBrk="1" latinLnBrk="0" hangingPunct="1">
        <a:spcBef>
          <a:spcPct val="20000"/>
        </a:spcBef>
        <a:buFont typeface="Arial" pitchFamily="34" charset="0"/>
        <a:buChar char="•"/>
        <a:defRPr sz="82078" kern="1200">
          <a:solidFill>
            <a:schemeClr val="tx1"/>
          </a:solidFill>
          <a:latin typeface="+mn-lt"/>
          <a:ea typeface="+mn-ea"/>
          <a:cs typeface="+mn-cs"/>
        </a:defRPr>
      </a:lvl7pPr>
      <a:lvl8pPr marL="51206400" indent="-9284185" algn="l" defTabSz="37136708" rtl="0" eaLnBrk="1" latinLnBrk="0" hangingPunct="1">
        <a:spcBef>
          <a:spcPct val="20000"/>
        </a:spcBef>
        <a:buFont typeface="Arial" pitchFamily="34" charset="0"/>
        <a:buChar char="•"/>
        <a:defRPr sz="82078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0" indent="-9284185" algn="l" defTabSz="37136708" rtl="0" eaLnBrk="1" latinLnBrk="0" hangingPunct="1">
        <a:spcBef>
          <a:spcPct val="20000"/>
        </a:spcBef>
        <a:buFont typeface="Arial" pitchFamily="34" charset="0"/>
        <a:buChar char="•"/>
        <a:defRPr sz="820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136708" rtl="0" eaLnBrk="1" latinLnBrk="0" hangingPunct="1">
        <a:defRPr sz="73433" kern="1200">
          <a:solidFill>
            <a:schemeClr val="tx1"/>
          </a:solidFill>
          <a:latin typeface="+mn-lt"/>
          <a:ea typeface="+mn-ea"/>
          <a:cs typeface="+mn-cs"/>
        </a:defRPr>
      </a:lvl1pPr>
      <a:lvl2pPr marL="18568354" algn="l" defTabSz="37136708" rtl="0" eaLnBrk="1" latinLnBrk="0" hangingPunct="1">
        <a:defRPr sz="73433" kern="1200">
          <a:solidFill>
            <a:schemeClr val="tx1"/>
          </a:solidFill>
          <a:latin typeface="+mn-lt"/>
          <a:ea typeface="+mn-ea"/>
          <a:cs typeface="+mn-cs"/>
        </a:defRPr>
      </a:lvl2pPr>
      <a:lvl3pPr marL="37136708" algn="l" defTabSz="37136708" rtl="0" eaLnBrk="1" latinLnBrk="0" hangingPunct="1">
        <a:defRPr sz="73433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0" algn="l" defTabSz="37136708" rtl="0" eaLnBrk="1" latinLnBrk="0" hangingPunct="1">
        <a:defRPr sz="73433" kern="1200">
          <a:solidFill>
            <a:schemeClr val="tx1"/>
          </a:solidFill>
          <a:latin typeface="+mn-lt"/>
          <a:ea typeface="+mn-ea"/>
          <a:cs typeface="+mn-cs"/>
        </a:defRPr>
      </a:lvl4pPr>
      <a:lvl5pPr marL="51206400" algn="l" defTabSz="37136708" rtl="0" eaLnBrk="1" latinLnBrk="0" hangingPunct="1">
        <a:defRPr sz="73433" kern="1200">
          <a:solidFill>
            <a:schemeClr val="tx1"/>
          </a:solidFill>
          <a:latin typeface="+mn-lt"/>
          <a:ea typeface="+mn-ea"/>
          <a:cs typeface="+mn-cs"/>
        </a:defRPr>
      </a:lvl5pPr>
      <a:lvl6pPr marL="51206400" algn="l" defTabSz="37136708" rtl="0" eaLnBrk="1" latinLnBrk="0" hangingPunct="1">
        <a:defRPr sz="73433" kern="1200">
          <a:solidFill>
            <a:schemeClr val="tx1"/>
          </a:solidFill>
          <a:latin typeface="+mn-lt"/>
          <a:ea typeface="+mn-ea"/>
          <a:cs typeface="+mn-cs"/>
        </a:defRPr>
      </a:lvl6pPr>
      <a:lvl7pPr marL="51206400" algn="l" defTabSz="37136708" rtl="0" eaLnBrk="1" latinLnBrk="0" hangingPunct="1">
        <a:defRPr sz="73433" kern="1200">
          <a:solidFill>
            <a:schemeClr val="tx1"/>
          </a:solidFill>
          <a:latin typeface="+mn-lt"/>
          <a:ea typeface="+mn-ea"/>
          <a:cs typeface="+mn-cs"/>
        </a:defRPr>
      </a:lvl7pPr>
      <a:lvl8pPr marL="51206400" algn="l" defTabSz="37136708" rtl="0" eaLnBrk="1" latinLnBrk="0" hangingPunct="1">
        <a:defRPr sz="73433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0" algn="l" defTabSz="37136708" rtl="0" eaLnBrk="1" latinLnBrk="0" hangingPunct="1">
        <a:defRPr sz="734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9A43394-99E8-061D-FF87-7292BF9FE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860" y="2647850"/>
            <a:ext cx="23903651" cy="9599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11F550-E45B-23FB-E64A-C0FB4E684A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07860" y="13221921"/>
            <a:ext cx="23903651" cy="315238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31F898D-E343-54A6-D01E-B6017C5F9A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907854" y="46048173"/>
            <a:ext cx="6236848" cy="2639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4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E7C2B8-68ED-46FF-B155-9CA4E19ACABD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8E4602B-9862-E73E-CB78-2256841ADC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79897" y="46048173"/>
            <a:ext cx="9359554" cy="2639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4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639FE70-450D-FAC6-E18A-D09A0EBEE8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574643" y="46048173"/>
            <a:ext cx="6236854" cy="2639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4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E15001-5B4F-45E6-A376-94918F39E2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2216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4930202" rtl="0" eaLnBrk="1" latinLnBrk="1" hangingPunct="1">
        <a:lnSpc>
          <a:spcPct val="90000"/>
        </a:lnSpc>
        <a:spcBef>
          <a:spcPct val="0"/>
        </a:spcBef>
        <a:buNone/>
        <a:defRPr sz="2372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32553" indent="-1232553" algn="l" defTabSz="4930202" rtl="0" eaLnBrk="1" latinLnBrk="1" hangingPunct="1">
        <a:lnSpc>
          <a:spcPct val="90000"/>
        </a:lnSpc>
        <a:spcBef>
          <a:spcPts val="5389"/>
        </a:spcBef>
        <a:buFont typeface="Arial" panose="020B0604020202020204" pitchFamily="34" charset="0"/>
        <a:buChar char="•"/>
        <a:defRPr sz="15101" kern="1200">
          <a:solidFill>
            <a:schemeClr val="tx1"/>
          </a:solidFill>
          <a:latin typeface="+mn-lt"/>
          <a:ea typeface="+mn-ea"/>
          <a:cs typeface="+mn-cs"/>
        </a:defRPr>
      </a:lvl1pPr>
      <a:lvl2pPr marL="3697654" indent="-1232553" algn="l" defTabSz="4930202" rtl="0" eaLnBrk="1" latinLnBrk="1" hangingPunct="1">
        <a:lnSpc>
          <a:spcPct val="90000"/>
        </a:lnSpc>
        <a:spcBef>
          <a:spcPts val="2695"/>
        </a:spcBef>
        <a:buFont typeface="Arial" panose="020B0604020202020204" pitchFamily="34" charset="0"/>
        <a:buChar char="•"/>
        <a:defRPr sz="12939" kern="1200">
          <a:solidFill>
            <a:schemeClr val="tx1"/>
          </a:solidFill>
          <a:latin typeface="+mn-lt"/>
          <a:ea typeface="+mn-ea"/>
          <a:cs typeface="+mn-cs"/>
        </a:defRPr>
      </a:lvl2pPr>
      <a:lvl3pPr marL="6162755" indent="-1232553" algn="l" defTabSz="4930202" rtl="0" eaLnBrk="1" latinLnBrk="1" hangingPunct="1">
        <a:lnSpc>
          <a:spcPct val="90000"/>
        </a:lnSpc>
        <a:spcBef>
          <a:spcPts val="2695"/>
        </a:spcBef>
        <a:buFont typeface="Arial" panose="020B0604020202020204" pitchFamily="34" charset="0"/>
        <a:buChar char="•"/>
        <a:defRPr sz="10778" kern="1200">
          <a:solidFill>
            <a:schemeClr val="tx1"/>
          </a:solidFill>
          <a:latin typeface="+mn-lt"/>
          <a:ea typeface="+mn-ea"/>
          <a:cs typeface="+mn-cs"/>
        </a:defRPr>
      </a:lvl3pPr>
      <a:lvl4pPr marL="8627861" indent="-1232553" algn="l" defTabSz="4930202" rtl="0" eaLnBrk="1" latinLnBrk="1" hangingPunct="1">
        <a:lnSpc>
          <a:spcPct val="90000"/>
        </a:lnSpc>
        <a:spcBef>
          <a:spcPts val="2695"/>
        </a:spcBef>
        <a:buFont typeface="Arial" panose="020B0604020202020204" pitchFamily="34" charset="0"/>
        <a:buChar char="•"/>
        <a:defRPr sz="9706" kern="1200">
          <a:solidFill>
            <a:schemeClr val="tx1"/>
          </a:solidFill>
          <a:latin typeface="+mn-lt"/>
          <a:ea typeface="+mn-ea"/>
          <a:cs typeface="+mn-cs"/>
        </a:defRPr>
      </a:lvl4pPr>
      <a:lvl5pPr marL="11092968" indent="-1232553" algn="l" defTabSz="4930202" rtl="0" eaLnBrk="1" latinLnBrk="1" hangingPunct="1">
        <a:lnSpc>
          <a:spcPct val="90000"/>
        </a:lnSpc>
        <a:spcBef>
          <a:spcPts val="2695"/>
        </a:spcBef>
        <a:buFont typeface="Arial" panose="020B0604020202020204" pitchFamily="34" charset="0"/>
        <a:buChar char="•"/>
        <a:defRPr sz="9706" kern="1200">
          <a:solidFill>
            <a:schemeClr val="tx1"/>
          </a:solidFill>
          <a:latin typeface="+mn-lt"/>
          <a:ea typeface="+mn-ea"/>
          <a:cs typeface="+mn-cs"/>
        </a:defRPr>
      </a:lvl5pPr>
      <a:lvl6pPr marL="13558063" indent="-1232553" algn="l" defTabSz="4930202" rtl="0" eaLnBrk="1" latinLnBrk="1" hangingPunct="1">
        <a:lnSpc>
          <a:spcPct val="90000"/>
        </a:lnSpc>
        <a:spcBef>
          <a:spcPts val="2695"/>
        </a:spcBef>
        <a:buFont typeface="Arial" panose="020B0604020202020204" pitchFamily="34" charset="0"/>
        <a:buChar char="•"/>
        <a:defRPr sz="9706" kern="1200">
          <a:solidFill>
            <a:schemeClr val="tx1"/>
          </a:solidFill>
          <a:latin typeface="+mn-lt"/>
          <a:ea typeface="+mn-ea"/>
          <a:cs typeface="+mn-cs"/>
        </a:defRPr>
      </a:lvl6pPr>
      <a:lvl7pPr marL="16023169" indent="-1232553" algn="l" defTabSz="4930202" rtl="0" eaLnBrk="1" latinLnBrk="1" hangingPunct="1">
        <a:lnSpc>
          <a:spcPct val="90000"/>
        </a:lnSpc>
        <a:spcBef>
          <a:spcPts val="2695"/>
        </a:spcBef>
        <a:buFont typeface="Arial" panose="020B0604020202020204" pitchFamily="34" charset="0"/>
        <a:buChar char="•"/>
        <a:defRPr sz="9706" kern="1200">
          <a:solidFill>
            <a:schemeClr val="tx1"/>
          </a:solidFill>
          <a:latin typeface="+mn-lt"/>
          <a:ea typeface="+mn-ea"/>
          <a:cs typeface="+mn-cs"/>
        </a:defRPr>
      </a:lvl7pPr>
      <a:lvl8pPr marL="18488276" indent="-1232553" algn="l" defTabSz="4930202" rtl="0" eaLnBrk="1" latinLnBrk="1" hangingPunct="1">
        <a:lnSpc>
          <a:spcPct val="90000"/>
        </a:lnSpc>
        <a:spcBef>
          <a:spcPts val="2695"/>
        </a:spcBef>
        <a:buFont typeface="Arial" panose="020B0604020202020204" pitchFamily="34" charset="0"/>
        <a:buChar char="•"/>
        <a:defRPr sz="9706" kern="1200">
          <a:solidFill>
            <a:schemeClr val="tx1"/>
          </a:solidFill>
          <a:latin typeface="+mn-lt"/>
          <a:ea typeface="+mn-ea"/>
          <a:cs typeface="+mn-cs"/>
        </a:defRPr>
      </a:lvl8pPr>
      <a:lvl9pPr marL="20953371" indent="-1232553" algn="l" defTabSz="4930202" rtl="0" eaLnBrk="1" latinLnBrk="1" hangingPunct="1">
        <a:lnSpc>
          <a:spcPct val="90000"/>
        </a:lnSpc>
        <a:spcBef>
          <a:spcPts val="2695"/>
        </a:spcBef>
        <a:buFont typeface="Arial" panose="020B0604020202020204" pitchFamily="34" charset="0"/>
        <a:buChar char="•"/>
        <a:defRPr sz="97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4930202" rtl="0" eaLnBrk="1" latinLnBrk="1" hangingPunct="1">
        <a:defRPr sz="9706" kern="1200">
          <a:solidFill>
            <a:schemeClr val="tx1"/>
          </a:solidFill>
          <a:latin typeface="+mn-lt"/>
          <a:ea typeface="+mn-ea"/>
          <a:cs typeface="+mn-cs"/>
        </a:defRPr>
      </a:lvl1pPr>
      <a:lvl2pPr marL="2465106" algn="l" defTabSz="4930202" rtl="0" eaLnBrk="1" latinLnBrk="1" hangingPunct="1">
        <a:defRPr sz="9706" kern="1200">
          <a:solidFill>
            <a:schemeClr val="tx1"/>
          </a:solidFill>
          <a:latin typeface="+mn-lt"/>
          <a:ea typeface="+mn-ea"/>
          <a:cs typeface="+mn-cs"/>
        </a:defRPr>
      </a:lvl2pPr>
      <a:lvl3pPr marL="4930202" algn="l" defTabSz="4930202" rtl="0" eaLnBrk="1" latinLnBrk="1" hangingPunct="1">
        <a:defRPr sz="9706" kern="1200">
          <a:solidFill>
            <a:schemeClr val="tx1"/>
          </a:solidFill>
          <a:latin typeface="+mn-lt"/>
          <a:ea typeface="+mn-ea"/>
          <a:cs typeface="+mn-cs"/>
        </a:defRPr>
      </a:lvl3pPr>
      <a:lvl4pPr marL="7395308" algn="l" defTabSz="4930202" rtl="0" eaLnBrk="1" latinLnBrk="1" hangingPunct="1">
        <a:defRPr sz="9706" kern="1200">
          <a:solidFill>
            <a:schemeClr val="tx1"/>
          </a:solidFill>
          <a:latin typeface="+mn-lt"/>
          <a:ea typeface="+mn-ea"/>
          <a:cs typeface="+mn-cs"/>
        </a:defRPr>
      </a:lvl4pPr>
      <a:lvl5pPr marL="9860414" algn="l" defTabSz="4930202" rtl="0" eaLnBrk="1" latinLnBrk="1" hangingPunct="1">
        <a:defRPr sz="9706" kern="1200">
          <a:solidFill>
            <a:schemeClr val="tx1"/>
          </a:solidFill>
          <a:latin typeface="+mn-lt"/>
          <a:ea typeface="+mn-ea"/>
          <a:cs typeface="+mn-cs"/>
        </a:defRPr>
      </a:lvl5pPr>
      <a:lvl6pPr marL="12325515" algn="l" defTabSz="4930202" rtl="0" eaLnBrk="1" latinLnBrk="1" hangingPunct="1">
        <a:defRPr sz="9706" kern="1200">
          <a:solidFill>
            <a:schemeClr val="tx1"/>
          </a:solidFill>
          <a:latin typeface="+mn-lt"/>
          <a:ea typeface="+mn-ea"/>
          <a:cs typeface="+mn-cs"/>
        </a:defRPr>
      </a:lvl6pPr>
      <a:lvl7pPr marL="14790616" algn="l" defTabSz="4930202" rtl="0" eaLnBrk="1" latinLnBrk="1" hangingPunct="1">
        <a:defRPr sz="9706" kern="1200">
          <a:solidFill>
            <a:schemeClr val="tx1"/>
          </a:solidFill>
          <a:latin typeface="+mn-lt"/>
          <a:ea typeface="+mn-ea"/>
          <a:cs typeface="+mn-cs"/>
        </a:defRPr>
      </a:lvl7pPr>
      <a:lvl8pPr marL="17255723" algn="l" defTabSz="4930202" rtl="0" eaLnBrk="1" latinLnBrk="1" hangingPunct="1">
        <a:defRPr sz="9706" kern="1200">
          <a:solidFill>
            <a:schemeClr val="tx1"/>
          </a:solidFill>
          <a:latin typeface="+mn-lt"/>
          <a:ea typeface="+mn-ea"/>
          <a:cs typeface="+mn-cs"/>
        </a:defRPr>
      </a:lvl8pPr>
      <a:lvl9pPr marL="19720824" algn="l" defTabSz="4930202" rtl="0" eaLnBrk="1" latinLnBrk="1" hangingPunct="1">
        <a:defRPr sz="97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705" y="2644970"/>
            <a:ext cx="23907929" cy="96023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5705" y="13224794"/>
            <a:ext cx="23907929" cy="315210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05705" y="46045292"/>
            <a:ext cx="6236851" cy="26449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3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82031" y="46045292"/>
            <a:ext cx="9355277" cy="26449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3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576782" y="46045292"/>
            <a:ext cx="6236851" cy="26449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3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269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2771912" rtl="0" eaLnBrk="1" latinLnBrk="1" hangingPunct="1">
        <a:lnSpc>
          <a:spcPct val="90000"/>
        </a:lnSpc>
        <a:spcBef>
          <a:spcPct val="0"/>
        </a:spcBef>
        <a:buNone/>
        <a:defRPr sz="133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92978" indent="-692978" algn="l" defTabSz="2771912" rtl="0" eaLnBrk="1" latinLnBrk="1" hangingPunct="1">
        <a:lnSpc>
          <a:spcPct val="90000"/>
        </a:lnSpc>
        <a:spcBef>
          <a:spcPts val="3031"/>
        </a:spcBef>
        <a:buFont typeface="Arial" panose="020B0604020202020204" pitchFamily="34" charset="0"/>
        <a:buChar char="•"/>
        <a:defRPr sz="8488" kern="1200">
          <a:solidFill>
            <a:schemeClr val="tx1"/>
          </a:solidFill>
          <a:latin typeface="+mn-lt"/>
          <a:ea typeface="+mn-ea"/>
          <a:cs typeface="+mn-cs"/>
        </a:defRPr>
      </a:lvl1pPr>
      <a:lvl2pPr marL="2078934" indent="-692978" algn="l" defTabSz="2771912" rtl="0" eaLnBrk="1" latinLnBrk="1" hangingPunct="1">
        <a:lnSpc>
          <a:spcPct val="90000"/>
        </a:lnSpc>
        <a:spcBef>
          <a:spcPts val="1516"/>
        </a:spcBef>
        <a:buFont typeface="Arial" panose="020B0604020202020204" pitchFamily="34" charset="0"/>
        <a:buChar char="•"/>
        <a:defRPr sz="7275" kern="1200">
          <a:solidFill>
            <a:schemeClr val="tx1"/>
          </a:solidFill>
          <a:latin typeface="+mn-lt"/>
          <a:ea typeface="+mn-ea"/>
          <a:cs typeface="+mn-cs"/>
        </a:defRPr>
      </a:lvl2pPr>
      <a:lvl3pPr marL="3464890" indent="-692978" algn="l" defTabSz="2771912" rtl="0" eaLnBrk="1" latinLnBrk="1" hangingPunct="1">
        <a:lnSpc>
          <a:spcPct val="90000"/>
        </a:lnSpc>
        <a:spcBef>
          <a:spcPts val="1516"/>
        </a:spcBef>
        <a:buFont typeface="Arial" panose="020B0604020202020204" pitchFamily="34" charset="0"/>
        <a:buChar char="•"/>
        <a:defRPr sz="6063" kern="1200">
          <a:solidFill>
            <a:schemeClr val="tx1"/>
          </a:solidFill>
          <a:latin typeface="+mn-lt"/>
          <a:ea typeface="+mn-ea"/>
          <a:cs typeface="+mn-cs"/>
        </a:defRPr>
      </a:lvl3pPr>
      <a:lvl4pPr marL="4850846" indent="-692978" algn="l" defTabSz="2771912" rtl="0" eaLnBrk="1" latinLnBrk="1" hangingPunct="1">
        <a:lnSpc>
          <a:spcPct val="90000"/>
        </a:lnSpc>
        <a:spcBef>
          <a:spcPts val="1516"/>
        </a:spcBef>
        <a:buFont typeface="Arial" panose="020B0604020202020204" pitchFamily="34" charset="0"/>
        <a:buChar char="•"/>
        <a:defRPr sz="5457" kern="1200">
          <a:solidFill>
            <a:schemeClr val="tx1"/>
          </a:solidFill>
          <a:latin typeface="+mn-lt"/>
          <a:ea typeface="+mn-ea"/>
          <a:cs typeface="+mn-cs"/>
        </a:defRPr>
      </a:lvl4pPr>
      <a:lvl5pPr marL="6236802" indent="-692978" algn="l" defTabSz="2771912" rtl="0" eaLnBrk="1" latinLnBrk="1" hangingPunct="1">
        <a:lnSpc>
          <a:spcPct val="90000"/>
        </a:lnSpc>
        <a:spcBef>
          <a:spcPts val="1516"/>
        </a:spcBef>
        <a:buFont typeface="Arial" panose="020B0604020202020204" pitchFamily="34" charset="0"/>
        <a:buChar char="•"/>
        <a:defRPr sz="5457" kern="1200">
          <a:solidFill>
            <a:schemeClr val="tx1"/>
          </a:solidFill>
          <a:latin typeface="+mn-lt"/>
          <a:ea typeface="+mn-ea"/>
          <a:cs typeface="+mn-cs"/>
        </a:defRPr>
      </a:lvl5pPr>
      <a:lvl6pPr marL="7622758" indent="-692978" algn="l" defTabSz="2771912" rtl="0" eaLnBrk="1" latinLnBrk="1" hangingPunct="1">
        <a:lnSpc>
          <a:spcPct val="90000"/>
        </a:lnSpc>
        <a:spcBef>
          <a:spcPts val="1516"/>
        </a:spcBef>
        <a:buFont typeface="Arial" panose="020B0604020202020204" pitchFamily="34" charset="0"/>
        <a:buChar char="•"/>
        <a:defRPr sz="5457" kern="1200">
          <a:solidFill>
            <a:schemeClr val="tx1"/>
          </a:solidFill>
          <a:latin typeface="+mn-lt"/>
          <a:ea typeface="+mn-ea"/>
          <a:cs typeface="+mn-cs"/>
        </a:defRPr>
      </a:lvl6pPr>
      <a:lvl7pPr marL="9008715" indent="-692978" algn="l" defTabSz="2771912" rtl="0" eaLnBrk="1" latinLnBrk="1" hangingPunct="1">
        <a:lnSpc>
          <a:spcPct val="90000"/>
        </a:lnSpc>
        <a:spcBef>
          <a:spcPts val="1516"/>
        </a:spcBef>
        <a:buFont typeface="Arial" panose="020B0604020202020204" pitchFamily="34" charset="0"/>
        <a:buChar char="•"/>
        <a:defRPr sz="5457" kern="1200">
          <a:solidFill>
            <a:schemeClr val="tx1"/>
          </a:solidFill>
          <a:latin typeface="+mn-lt"/>
          <a:ea typeface="+mn-ea"/>
          <a:cs typeface="+mn-cs"/>
        </a:defRPr>
      </a:lvl7pPr>
      <a:lvl8pPr marL="10394671" indent="-692978" algn="l" defTabSz="2771912" rtl="0" eaLnBrk="1" latinLnBrk="1" hangingPunct="1">
        <a:lnSpc>
          <a:spcPct val="90000"/>
        </a:lnSpc>
        <a:spcBef>
          <a:spcPts val="1516"/>
        </a:spcBef>
        <a:buFont typeface="Arial" panose="020B0604020202020204" pitchFamily="34" charset="0"/>
        <a:buChar char="•"/>
        <a:defRPr sz="5457" kern="1200">
          <a:solidFill>
            <a:schemeClr val="tx1"/>
          </a:solidFill>
          <a:latin typeface="+mn-lt"/>
          <a:ea typeface="+mn-ea"/>
          <a:cs typeface="+mn-cs"/>
        </a:defRPr>
      </a:lvl8pPr>
      <a:lvl9pPr marL="11780627" indent="-692978" algn="l" defTabSz="2771912" rtl="0" eaLnBrk="1" latinLnBrk="1" hangingPunct="1">
        <a:lnSpc>
          <a:spcPct val="90000"/>
        </a:lnSpc>
        <a:spcBef>
          <a:spcPts val="1516"/>
        </a:spcBef>
        <a:buFont typeface="Arial" panose="020B0604020202020204" pitchFamily="34" charset="0"/>
        <a:buChar char="•"/>
        <a:defRPr sz="54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71912" rtl="0" eaLnBrk="1" latinLnBrk="1" hangingPunct="1">
        <a:defRPr sz="5457" kern="1200">
          <a:solidFill>
            <a:schemeClr val="tx1"/>
          </a:solidFill>
          <a:latin typeface="+mn-lt"/>
          <a:ea typeface="+mn-ea"/>
          <a:cs typeface="+mn-cs"/>
        </a:defRPr>
      </a:lvl1pPr>
      <a:lvl2pPr marL="1385956" algn="l" defTabSz="2771912" rtl="0" eaLnBrk="1" latinLnBrk="1" hangingPunct="1">
        <a:defRPr sz="5457" kern="1200">
          <a:solidFill>
            <a:schemeClr val="tx1"/>
          </a:solidFill>
          <a:latin typeface="+mn-lt"/>
          <a:ea typeface="+mn-ea"/>
          <a:cs typeface="+mn-cs"/>
        </a:defRPr>
      </a:lvl2pPr>
      <a:lvl3pPr marL="2771912" algn="l" defTabSz="2771912" rtl="0" eaLnBrk="1" latinLnBrk="1" hangingPunct="1">
        <a:defRPr sz="5457" kern="1200">
          <a:solidFill>
            <a:schemeClr val="tx1"/>
          </a:solidFill>
          <a:latin typeface="+mn-lt"/>
          <a:ea typeface="+mn-ea"/>
          <a:cs typeface="+mn-cs"/>
        </a:defRPr>
      </a:lvl3pPr>
      <a:lvl4pPr marL="4157868" algn="l" defTabSz="2771912" rtl="0" eaLnBrk="1" latinLnBrk="1" hangingPunct="1">
        <a:defRPr sz="5457" kern="1200">
          <a:solidFill>
            <a:schemeClr val="tx1"/>
          </a:solidFill>
          <a:latin typeface="+mn-lt"/>
          <a:ea typeface="+mn-ea"/>
          <a:cs typeface="+mn-cs"/>
        </a:defRPr>
      </a:lvl4pPr>
      <a:lvl5pPr marL="5543824" algn="l" defTabSz="2771912" rtl="0" eaLnBrk="1" latinLnBrk="1" hangingPunct="1">
        <a:defRPr sz="5457" kern="1200">
          <a:solidFill>
            <a:schemeClr val="tx1"/>
          </a:solidFill>
          <a:latin typeface="+mn-lt"/>
          <a:ea typeface="+mn-ea"/>
          <a:cs typeface="+mn-cs"/>
        </a:defRPr>
      </a:lvl5pPr>
      <a:lvl6pPr marL="6929780" algn="l" defTabSz="2771912" rtl="0" eaLnBrk="1" latinLnBrk="1" hangingPunct="1">
        <a:defRPr sz="5457" kern="1200">
          <a:solidFill>
            <a:schemeClr val="tx1"/>
          </a:solidFill>
          <a:latin typeface="+mn-lt"/>
          <a:ea typeface="+mn-ea"/>
          <a:cs typeface="+mn-cs"/>
        </a:defRPr>
      </a:lvl6pPr>
      <a:lvl7pPr marL="8315736" algn="l" defTabSz="2771912" rtl="0" eaLnBrk="1" latinLnBrk="1" hangingPunct="1">
        <a:defRPr sz="5457" kern="1200">
          <a:solidFill>
            <a:schemeClr val="tx1"/>
          </a:solidFill>
          <a:latin typeface="+mn-lt"/>
          <a:ea typeface="+mn-ea"/>
          <a:cs typeface="+mn-cs"/>
        </a:defRPr>
      </a:lvl7pPr>
      <a:lvl8pPr marL="9701693" algn="l" defTabSz="2771912" rtl="0" eaLnBrk="1" latinLnBrk="1" hangingPunct="1">
        <a:defRPr sz="5457" kern="1200">
          <a:solidFill>
            <a:schemeClr val="tx1"/>
          </a:solidFill>
          <a:latin typeface="+mn-lt"/>
          <a:ea typeface="+mn-ea"/>
          <a:cs typeface="+mn-cs"/>
        </a:defRPr>
      </a:lvl8pPr>
      <a:lvl9pPr marL="11087649" algn="l" defTabSz="2771912" rtl="0" eaLnBrk="1" latinLnBrk="1" hangingPunct="1">
        <a:defRPr sz="54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816A3668-7510-86F3-42CE-E52A5A0CDE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D835970-268A-8A4C-C8C2-EDD9967088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2CD5F0-46C3-80FA-B062-E107686FB18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39065CA-9591-D3AA-DA59-EC29519215B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89069F52-4091-16F1-F646-8B445905AFF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4E61775E-2285-3944-95C1-301B0DD8067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CE5411CF-D28E-0416-8900-11ADA1C7DD6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8A052196-4F36-28F7-8BC7-9373E1A7FBF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173AE383-3142-A8EF-11A1-C12F3206124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1" name="텍스트 개체 틀 10">
            <a:extLst>
              <a:ext uri="{FF2B5EF4-FFF2-40B4-BE49-F238E27FC236}">
                <a16:creationId xmlns:a16="http://schemas.microsoft.com/office/drawing/2014/main" id="{06334D8D-2D08-6634-20E9-38E5FE95288B}"/>
              </a:ext>
            </a:extLst>
          </p:cNvPr>
          <p:cNvSpPr>
            <a:spLocks noGrp="1"/>
          </p:cNvSpPr>
          <p:nvPr>
            <p:ph type="body" sz="quarter" idx="96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2" name="텍스트 개체 틀 11">
            <a:extLst>
              <a:ext uri="{FF2B5EF4-FFF2-40B4-BE49-F238E27FC236}">
                <a16:creationId xmlns:a16="http://schemas.microsoft.com/office/drawing/2014/main" id="{B60D9720-60AD-F89C-3174-BCE50D2F3D91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3" name="텍스트 개체 틀 12">
            <a:extLst>
              <a:ext uri="{FF2B5EF4-FFF2-40B4-BE49-F238E27FC236}">
                <a16:creationId xmlns:a16="http://schemas.microsoft.com/office/drawing/2014/main" id="{385507DC-B85B-44FE-F5B1-ACBBAB5E04A7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4" name="텍스트 개체 틀 13">
            <a:extLst>
              <a:ext uri="{FF2B5EF4-FFF2-40B4-BE49-F238E27FC236}">
                <a16:creationId xmlns:a16="http://schemas.microsoft.com/office/drawing/2014/main" id="{ACFFEBA6-10C2-FBFF-39E8-DCFE1AC8CB56}"/>
              </a:ext>
            </a:extLst>
          </p:cNvPr>
          <p:cNvSpPr>
            <a:spLocks noGrp="1"/>
          </p:cNvSpPr>
          <p:nvPr>
            <p:ph type="body" sz="quarter" idx="178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4869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텍스트 개체 틀 32">
            <a:extLst>
              <a:ext uri="{FF2B5EF4-FFF2-40B4-BE49-F238E27FC236}">
                <a16:creationId xmlns:a16="http://schemas.microsoft.com/office/drawing/2014/main" id="{28A4D176-0777-0C84-6FBE-B2F4FB81CF3A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4" name="텍스트 개체 틀 33">
            <a:extLst>
              <a:ext uri="{FF2B5EF4-FFF2-40B4-BE49-F238E27FC236}">
                <a16:creationId xmlns:a16="http://schemas.microsoft.com/office/drawing/2014/main" id="{52F81862-0020-ED48-FDD2-E546E4D54498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5" name="텍스트 개체 틀 34">
            <a:extLst>
              <a:ext uri="{FF2B5EF4-FFF2-40B4-BE49-F238E27FC236}">
                <a16:creationId xmlns:a16="http://schemas.microsoft.com/office/drawing/2014/main" id="{EDCBFCE5-641D-3B47-33A8-DC4B07180E36}"/>
              </a:ext>
            </a:extLst>
          </p:cNvPr>
          <p:cNvSpPr>
            <a:spLocks noGrp="1"/>
          </p:cNvSpPr>
          <p:nvPr>
            <p:ph type="body" sz="quarter" idx="178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5DD10DE9-62F0-F2C2-3879-A04E42BC9C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4E04785-B998-D524-A292-10DA29E4AA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55B42E4-5D32-A0BF-5CD6-1B4A4039E5B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918C261A-0153-E068-19BD-3DE69F6DBC3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20C10949-EE64-2305-A97A-D0779F4A344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A253EEEB-2F08-8767-7F57-E2D763E0C91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E153D08C-72E3-B19E-0E28-A2EE6ADB05B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80DB143E-8894-2671-3523-6A12E41F4B0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F7F3612C-FA4F-F458-9527-F126E2F57B0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1" name="텍스트 개체 틀 10">
            <a:extLst>
              <a:ext uri="{FF2B5EF4-FFF2-40B4-BE49-F238E27FC236}">
                <a16:creationId xmlns:a16="http://schemas.microsoft.com/office/drawing/2014/main" id="{70B7EF26-BE6A-361A-71A0-FC3A9C9E8B8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2" name="텍스트 개체 틀 11">
            <a:extLst>
              <a:ext uri="{FF2B5EF4-FFF2-40B4-BE49-F238E27FC236}">
                <a16:creationId xmlns:a16="http://schemas.microsoft.com/office/drawing/2014/main" id="{59C2F997-1CEA-F257-80B4-9EA19094740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3" name="텍스트 개체 틀 12">
            <a:extLst>
              <a:ext uri="{FF2B5EF4-FFF2-40B4-BE49-F238E27FC236}">
                <a16:creationId xmlns:a16="http://schemas.microsoft.com/office/drawing/2014/main" id="{905BCCBC-F193-7FF0-7C1D-845913B83DF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4" name="텍스트 개체 틀 13">
            <a:extLst>
              <a:ext uri="{FF2B5EF4-FFF2-40B4-BE49-F238E27FC236}">
                <a16:creationId xmlns:a16="http://schemas.microsoft.com/office/drawing/2014/main" id="{858A84D9-6A4D-D784-5765-234EFB764A39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2" name="텍스트 개체 틀 31">
            <a:extLst>
              <a:ext uri="{FF2B5EF4-FFF2-40B4-BE49-F238E27FC236}">
                <a16:creationId xmlns:a16="http://schemas.microsoft.com/office/drawing/2014/main" id="{34D3F089-CD34-BD85-0868-AC6C625CE9D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9869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1490D85B-9692-2CB8-981E-C453CFE01F3C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70F2516-DED4-6CD2-935B-10B161154C94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AA6CA26-B540-82CB-59F6-9627E7519750}"/>
              </a:ext>
            </a:extLst>
          </p:cNvPr>
          <p:cNvSpPr>
            <a:spLocks noGrp="1"/>
          </p:cNvSpPr>
          <p:nvPr>
            <p:ph type="body" sz="quarter" idx="178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AF67836-F556-B514-B9F6-7C154130B40C}"/>
              </a:ext>
            </a:extLst>
          </p:cNvPr>
          <p:cNvSpPr>
            <a:spLocks noGrp="1"/>
          </p:cNvSpPr>
          <p:nvPr>
            <p:ph type="body" sz="quarter" idx="154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2416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>
            <a:extLst>
              <a:ext uri="{FF2B5EF4-FFF2-40B4-BE49-F238E27FC236}">
                <a16:creationId xmlns:a16="http://schemas.microsoft.com/office/drawing/2014/main" id="{8A54E149-0721-A13F-E6D3-210CF8B558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부제목 6">
            <a:extLst>
              <a:ext uri="{FF2B5EF4-FFF2-40B4-BE49-F238E27FC236}">
                <a16:creationId xmlns:a16="http://schemas.microsoft.com/office/drawing/2014/main" id="{A969A50F-BACA-F76B-DAF0-4CCA92B39A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288490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Presentations.com-100CMx140CM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8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Classic - Wide Cente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8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1_디자인 사용자 지정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PosterPresentations.com-100CMx140CM</Template>
  <TotalTime>171</TotalTime>
  <Words>1</Words>
  <Application>Microsoft Office PowerPoint</Application>
  <PresentationFormat>사용자 지정</PresentationFormat>
  <Paragraphs>1</Paragraphs>
  <Slides>4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4</vt:i4>
      </vt:variant>
    </vt:vector>
  </HeadingPairs>
  <TitlesOfParts>
    <vt:vector size="14" baseType="lpstr">
      <vt:lpstr>맑은 고딕</vt:lpstr>
      <vt:lpstr>Aptos</vt:lpstr>
      <vt:lpstr>Aptos Display</vt:lpstr>
      <vt:lpstr>Arial</vt:lpstr>
      <vt:lpstr>Calibri</vt:lpstr>
      <vt:lpstr>Trebuchet MS</vt:lpstr>
      <vt:lpstr>PosterPresentations.com-100CMx140CM</vt:lpstr>
      <vt:lpstr>Classic - Wide Center</vt:lpstr>
      <vt:lpstr>디자인 사용자 지정</vt:lpstr>
      <vt:lpstr>1_디자인 사용자 지정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김 건</cp:lastModifiedBy>
  <cp:revision>39</cp:revision>
  <dcterms:created xsi:type="dcterms:W3CDTF">2012-02-10T00:21:22Z</dcterms:created>
  <dcterms:modified xsi:type="dcterms:W3CDTF">2026-03-05T04:28:36Z</dcterms:modified>
</cp:coreProperties>
</file>